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78" r:id="rId3"/>
    <p:sldId id="279" r:id="rId4"/>
    <p:sldId id="280" r:id="rId5"/>
    <p:sldId id="282" r:id="rId6"/>
    <p:sldId id="281" r:id="rId7"/>
    <p:sldId id="259" r:id="rId8"/>
    <p:sldId id="258" r:id="rId9"/>
    <p:sldId id="262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EA8B028-B560-4528-BED1-33998A22C086}">
          <p14:sldIdLst>
            <p14:sldId id="256"/>
          </p14:sldIdLst>
        </p14:section>
        <p14:section name="what are pairwise interactions" id="{7439F236-00C0-480B-9443-EC6A83B240F7}">
          <p14:sldIdLst>
            <p14:sldId id="278"/>
          </p14:sldIdLst>
        </p14:section>
        <p14:section name="SPIs in comp neuro" id="{F7F769CC-EB1A-44BF-B471-5A76E73D9C49}">
          <p14:sldIdLst>
            <p14:sldId id="279"/>
            <p14:sldId id="280"/>
            <p14:sldId id="282"/>
            <p14:sldId id="281"/>
          </p14:sldIdLst>
        </p14:section>
        <p14:section name="introducing pyspi" id="{E4979384-87D6-4999-891A-C2AAB592A68B}">
          <p14:sldIdLst>
            <p14:sldId id="259"/>
            <p14:sldId id="258"/>
            <p14:sldId id="262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87DA"/>
    <a:srgbClr val="C531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1A8871-E0EF-4B41-8695-8584DC2B9064}" v="82" dt="2022-07-07T01:25:46.4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915" autoAdjust="0"/>
  </p:normalViewPr>
  <p:slideViewPr>
    <p:cSldViewPr snapToGrid="0">
      <p:cViewPr varScale="1">
        <p:scale>
          <a:sx n="69" d="100"/>
          <a:sy n="69" d="100"/>
        </p:scale>
        <p:origin x="45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ie Gilmore Bryant" userId="f7d795f2-1209-4b52-90c4-738122001f90" providerId="ADAL" clId="{501A8871-E0EF-4B41-8695-8584DC2B9064}"/>
    <pc:docChg chg="undo custSel addSld delSld modSld sldOrd">
      <pc:chgData name="Annie Gilmore Bryant" userId="f7d795f2-1209-4b52-90c4-738122001f90" providerId="ADAL" clId="{501A8871-E0EF-4B41-8695-8584DC2B9064}" dt="2022-07-07T01:25:46.425" v="3338"/>
      <pc:docMkLst>
        <pc:docMk/>
      </pc:docMkLst>
      <pc:sldChg chg="addSp delSp modSp mod">
        <pc:chgData name="Annie Gilmore Bryant" userId="f7d795f2-1209-4b52-90c4-738122001f90" providerId="ADAL" clId="{501A8871-E0EF-4B41-8695-8584DC2B9064}" dt="2022-07-05T14:58:25.494" v="1078" actId="1076"/>
        <pc:sldMkLst>
          <pc:docMk/>
          <pc:sldMk cId="3013748912" sldId="256"/>
        </pc:sldMkLst>
        <pc:spChg chg="del">
          <ac:chgData name="Annie Gilmore Bryant" userId="f7d795f2-1209-4b52-90c4-738122001f90" providerId="ADAL" clId="{501A8871-E0EF-4B41-8695-8584DC2B9064}" dt="2022-07-05T12:41:33.602" v="0" actId="478"/>
          <ac:spMkLst>
            <pc:docMk/>
            <pc:sldMk cId="3013748912" sldId="256"/>
            <ac:spMk id="2" creationId="{6410D5FD-E49D-4DB8-8975-AF0143AF270D}"/>
          </ac:spMkLst>
        </pc:spChg>
        <pc:spChg chg="del">
          <ac:chgData name="Annie Gilmore Bryant" userId="f7d795f2-1209-4b52-90c4-738122001f90" providerId="ADAL" clId="{501A8871-E0EF-4B41-8695-8584DC2B9064}" dt="2022-07-05T12:41:33.602" v="0" actId="478"/>
          <ac:spMkLst>
            <pc:docMk/>
            <pc:sldMk cId="3013748912" sldId="256"/>
            <ac:spMk id="3" creationId="{D97A4344-DE8E-4BE9-B4E6-FA26D7762CD2}"/>
          </ac:spMkLst>
        </pc:spChg>
        <pc:spChg chg="add del mod">
          <ac:chgData name="Annie Gilmore Bryant" userId="f7d795f2-1209-4b52-90c4-738122001f90" providerId="ADAL" clId="{501A8871-E0EF-4B41-8695-8584DC2B9064}" dt="2022-07-05T13:03:44.110" v="60" actId="478"/>
          <ac:spMkLst>
            <pc:docMk/>
            <pc:sldMk cId="3013748912" sldId="256"/>
            <ac:spMk id="4" creationId="{623C6355-2B8E-4567-8564-E0052C88F289}"/>
          </ac:spMkLst>
        </pc:spChg>
        <pc:spChg chg="add del">
          <ac:chgData name="Annie Gilmore Bryant" userId="f7d795f2-1209-4b52-90c4-738122001f90" providerId="ADAL" clId="{501A8871-E0EF-4B41-8695-8584DC2B9064}" dt="2022-07-05T13:02:40.155" v="45" actId="478"/>
          <ac:spMkLst>
            <pc:docMk/>
            <pc:sldMk cId="3013748912" sldId="256"/>
            <ac:spMk id="5" creationId="{99DCECF5-F124-43BD-96D3-09BEDFD157B1}"/>
          </ac:spMkLst>
        </pc:spChg>
        <pc:spChg chg="add mod">
          <ac:chgData name="Annie Gilmore Bryant" userId="f7d795f2-1209-4b52-90c4-738122001f90" providerId="ADAL" clId="{501A8871-E0EF-4B41-8695-8584DC2B9064}" dt="2022-07-05T14:57:08.176" v="1030" actId="20577"/>
          <ac:spMkLst>
            <pc:docMk/>
            <pc:sldMk cId="3013748912" sldId="256"/>
            <ac:spMk id="6" creationId="{BCCDD5BE-40C7-47C6-BDCD-3C820C66949B}"/>
          </ac:spMkLst>
        </pc:spChg>
        <pc:spChg chg="add mod">
          <ac:chgData name="Annie Gilmore Bryant" userId="f7d795f2-1209-4b52-90c4-738122001f90" providerId="ADAL" clId="{501A8871-E0EF-4B41-8695-8584DC2B9064}" dt="2022-07-05T14:56:44.023" v="926" actId="1076"/>
          <ac:spMkLst>
            <pc:docMk/>
            <pc:sldMk cId="3013748912" sldId="256"/>
            <ac:spMk id="8" creationId="{CFFE33CB-0E1F-4F50-BEA9-E97B30169CAF}"/>
          </ac:spMkLst>
        </pc:spChg>
        <pc:spChg chg="add mod">
          <ac:chgData name="Annie Gilmore Bryant" userId="f7d795f2-1209-4b52-90c4-738122001f90" providerId="ADAL" clId="{501A8871-E0EF-4B41-8695-8584DC2B9064}" dt="2022-07-05T14:58:25.494" v="1078" actId="1076"/>
          <ac:spMkLst>
            <pc:docMk/>
            <pc:sldMk cId="3013748912" sldId="256"/>
            <ac:spMk id="9" creationId="{37F1BE15-E9E3-464B-BA5F-4F8FFA6601E3}"/>
          </ac:spMkLst>
        </pc:spChg>
        <pc:picChg chg="add mod">
          <ac:chgData name="Annie Gilmore Bryant" userId="f7d795f2-1209-4b52-90c4-738122001f90" providerId="ADAL" clId="{501A8871-E0EF-4B41-8695-8584DC2B9064}" dt="2022-07-05T12:42:27.017" v="6" actId="14100"/>
          <ac:picMkLst>
            <pc:docMk/>
            <pc:sldMk cId="3013748912" sldId="256"/>
            <ac:picMk id="1026" creationId="{F53039EB-9DD5-4B18-87FF-0BDCF5674710}"/>
          </ac:picMkLst>
        </pc:picChg>
      </pc:sldChg>
      <pc:sldChg chg="modSp new del mod ord">
        <pc:chgData name="Annie Gilmore Bryant" userId="f7d795f2-1209-4b52-90c4-738122001f90" providerId="ADAL" clId="{501A8871-E0EF-4B41-8695-8584DC2B9064}" dt="2022-07-06T13:30:00.666" v="2942" actId="47"/>
        <pc:sldMkLst>
          <pc:docMk/>
          <pc:sldMk cId="1198087875" sldId="257"/>
        </pc:sldMkLst>
        <pc:spChg chg="mod">
          <ac:chgData name="Annie Gilmore Bryant" userId="f7d795f2-1209-4b52-90c4-738122001f90" providerId="ADAL" clId="{501A8871-E0EF-4B41-8695-8584DC2B9064}" dt="2022-07-05T13:05:01.107" v="207" actId="20577"/>
          <ac:spMkLst>
            <pc:docMk/>
            <pc:sldMk cId="1198087875" sldId="257"/>
            <ac:spMk id="2" creationId="{079546DC-E1A4-4423-BC25-CC7C10D740B9}"/>
          </ac:spMkLst>
        </pc:spChg>
        <pc:spChg chg="mod">
          <ac:chgData name="Annie Gilmore Bryant" userId="f7d795f2-1209-4b52-90c4-738122001f90" providerId="ADAL" clId="{501A8871-E0EF-4B41-8695-8584DC2B9064}" dt="2022-07-05T13:07:25.755" v="695"/>
          <ac:spMkLst>
            <pc:docMk/>
            <pc:sldMk cId="1198087875" sldId="257"/>
            <ac:spMk id="3" creationId="{F8A96498-E4EF-4E4D-BA6C-B04647593A51}"/>
          </ac:spMkLst>
        </pc:spChg>
      </pc:sldChg>
      <pc:sldChg chg="modSp new mod">
        <pc:chgData name="Annie Gilmore Bryant" userId="f7d795f2-1209-4b52-90c4-738122001f90" providerId="ADAL" clId="{501A8871-E0EF-4B41-8695-8584DC2B9064}" dt="2022-07-07T00:57:21.414" v="3332" actId="20577"/>
        <pc:sldMkLst>
          <pc:docMk/>
          <pc:sldMk cId="1621431015" sldId="258"/>
        </pc:sldMkLst>
        <pc:spChg chg="mod">
          <ac:chgData name="Annie Gilmore Bryant" userId="f7d795f2-1209-4b52-90c4-738122001f90" providerId="ADAL" clId="{501A8871-E0EF-4B41-8695-8584DC2B9064}" dt="2022-07-07T00:57:13.749" v="3331" actId="2711"/>
          <ac:spMkLst>
            <pc:docMk/>
            <pc:sldMk cId="1621431015" sldId="258"/>
            <ac:spMk id="2" creationId="{3E1B2E4D-FA62-4D5F-B584-80240E618B83}"/>
          </ac:spMkLst>
        </pc:spChg>
        <pc:spChg chg="mod">
          <ac:chgData name="Annie Gilmore Bryant" userId="f7d795f2-1209-4b52-90c4-738122001f90" providerId="ADAL" clId="{501A8871-E0EF-4B41-8695-8584DC2B9064}" dt="2022-07-07T00:57:21.414" v="3332" actId="20577"/>
          <ac:spMkLst>
            <pc:docMk/>
            <pc:sldMk cId="1621431015" sldId="258"/>
            <ac:spMk id="3" creationId="{7583D06F-2ED9-4482-941A-32B09E4C6817}"/>
          </ac:spMkLst>
        </pc:spChg>
      </pc:sldChg>
      <pc:sldChg chg="addSp delSp modSp new mod">
        <pc:chgData name="Annie Gilmore Bryant" userId="f7d795f2-1209-4b52-90c4-738122001f90" providerId="ADAL" clId="{501A8871-E0EF-4B41-8695-8584DC2B9064}" dt="2022-07-06T10:22:36.774" v="2319" actId="20577"/>
        <pc:sldMkLst>
          <pc:docMk/>
          <pc:sldMk cId="2734935576" sldId="259"/>
        </pc:sldMkLst>
        <pc:spChg chg="mod">
          <ac:chgData name="Annie Gilmore Bryant" userId="f7d795f2-1209-4b52-90c4-738122001f90" providerId="ADAL" clId="{501A8871-E0EF-4B41-8695-8584DC2B9064}" dt="2022-07-06T10:13:57.804" v="1646" actId="14100"/>
          <ac:spMkLst>
            <pc:docMk/>
            <pc:sldMk cId="2734935576" sldId="259"/>
            <ac:spMk id="2" creationId="{446DA6EC-857E-4BBE-9977-50A854A24F1A}"/>
          </ac:spMkLst>
        </pc:spChg>
        <pc:spChg chg="del mod">
          <ac:chgData name="Annie Gilmore Bryant" userId="f7d795f2-1209-4b52-90c4-738122001f90" providerId="ADAL" clId="{501A8871-E0EF-4B41-8695-8584DC2B9064}" dt="2022-07-06T10:21:07.153" v="2311" actId="478"/>
          <ac:spMkLst>
            <pc:docMk/>
            <pc:sldMk cId="2734935576" sldId="259"/>
            <ac:spMk id="3" creationId="{CC194243-1F49-4082-9E34-1D678D73BCD8}"/>
          </ac:spMkLst>
        </pc:spChg>
        <pc:spChg chg="add mod">
          <ac:chgData name="Annie Gilmore Bryant" userId="f7d795f2-1209-4b52-90c4-738122001f90" providerId="ADAL" clId="{501A8871-E0EF-4B41-8695-8584DC2B9064}" dt="2022-07-06T10:20:16.274" v="2291" actId="14100"/>
          <ac:spMkLst>
            <pc:docMk/>
            <pc:sldMk cId="2734935576" sldId="259"/>
            <ac:spMk id="4" creationId="{5C87CF67-D635-4E2E-A2CF-9CF2B69A0069}"/>
          </ac:spMkLst>
        </pc:spChg>
        <pc:spChg chg="add mod">
          <ac:chgData name="Annie Gilmore Bryant" userId="f7d795f2-1209-4b52-90c4-738122001f90" providerId="ADAL" clId="{501A8871-E0EF-4B41-8695-8584DC2B9064}" dt="2022-07-06T10:22:36.774" v="2319" actId="20577"/>
          <ac:spMkLst>
            <pc:docMk/>
            <pc:sldMk cId="2734935576" sldId="259"/>
            <ac:spMk id="6" creationId="{9B714645-775E-4AF5-8679-DC5D522C48BB}"/>
          </ac:spMkLst>
        </pc:spChg>
        <pc:spChg chg="add mod">
          <ac:chgData name="Annie Gilmore Bryant" userId="f7d795f2-1209-4b52-90c4-738122001f90" providerId="ADAL" clId="{501A8871-E0EF-4B41-8695-8584DC2B9064}" dt="2022-07-06T10:20:59.556" v="2309" actId="1076"/>
          <ac:spMkLst>
            <pc:docMk/>
            <pc:sldMk cId="2734935576" sldId="259"/>
            <ac:spMk id="7" creationId="{A04BF45F-ECFC-4AC1-B6ED-25C9CAC39CEF}"/>
          </ac:spMkLst>
        </pc:spChg>
        <pc:spChg chg="add mod">
          <ac:chgData name="Annie Gilmore Bryant" userId="f7d795f2-1209-4b52-90c4-738122001f90" providerId="ADAL" clId="{501A8871-E0EF-4B41-8695-8584DC2B9064}" dt="2022-07-06T10:20:37.045" v="2295" actId="1076"/>
          <ac:spMkLst>
            <pc:docMk/>
            <pc:sldMk cId="2734935576" sldId="259"/>
            <ac:spMk id="8" creationId="{EF414126-4D30-4A49-ADF1-C2F02106D8A4}"/>
          </ac:spMkLst>
        </pc:spChg>
        <pc:spChg chg="add mod">
          <ac:chgData name="Annie Gilmore Bryant" userId="f7d795f2-1209-4b52-90c4-738122001f90" providerId="ADAL" clId="{501A8871-E0EF-4B41-8695-8584DC2B9064}" dt="2022-07-06T10:20:55.740" v="2307" actId="27636"/>
          <ac:spMkLst>
            <pc:docMk/>
            <pc:sldMk cId="2734935576" sldId="259"/>
            <ac:spMk id="9" creationId="{C4F0B1F5-9146-4FA9-AF71-71D6D0393683}"/>
          </ac:spMkLst>
        </pc:spChg>
        <pc:spChg chg="add del mod">
          <ac:chgData name="Annie Gilmore Bryant" userId="f7d795f2-1209-4b52-90c4-738122001f90" providerId="ADAL" clId="{501A8871-E0EF-4B41-8695-8584DC2B9064}" dt="2022-07-06T10:16:11.372" v="1730"/>
          <ac:spMkLst>
            <pc:docMk/>
            <pc:sldMk cId="2734935576" sldId="259"/>
            <ac:spMk id="10" creationId="{301482DD-6C99-4C7B-948F-809E326E492A}"/>
          </ac:spMkLst>
        </pc:spChg>
        <pc:spChg chg="add mod">
          <ac:chgData name="Annie Gilmore Bryant" userId="f7d795f2-1209-4b52-90c4-738122001f90" providerId="ADAL" clId="{501A8871-E0EF-4B41-8695-8584DC2B9064}" dt="2022-07-06T10:20:22.619" v="2293" actId="1076"/>
          <ac:spMkLst>
            <pc:docMk/>
            <pc:sldMk cId="2734935576" sldId="259"/>
            <ac:spMk id="11" creationId="{37CC8DFB-B772-4AC7-BBF0-56A8E87868A6}"/>
          </ac:spMkLst>
        </pc:spChg>
        <pc:spChg chg="add del">
          <ac:chgData name="Annie Gilmore Bryant" userId="f7d795f2-1209-4b52-90c4-738122001f90" providerId="ADAL" clId="{501A8871-E0EF-4B41-8695-8584DC2B9064}" dt="2022-07-06T10:18:40.726" v="2043"/>
          <ac:spMkLst>
            <pc:docMk/>
            <pc:sldMk cId="2734935576" sldId="259"/>
            <ac:spMk id="12" creationId="{8AB7BC01-4A3C-4C9D-BF8C-8BA685D6E128}"/>
          </ac:spMkLst>
        </pc:spChg>
        <pc:spChg chg="add del">
          <ac:chgData name="Annie Gilmore Bryant" userId="f7d795f2-1209-4b52-90c4-738122001f90" providerId="ADAL" clId="{501A8871-E0EF-4B41-8695-8584DC2B9064}" dt="2022-07-06T10:21:02.409" v="2310" actId="478"/>
          <ac:spMkLst>
            <pc:docMk/>
            <pc:sldMk cId="2734935576" sldId="259"/>
            <ac:spMk id="13" creationId="{0EF6239B-F1C5-416F-AEF3-F28A45B28015}"/>
          </ac:spMkLst>
        </pc:spChg>
        <pc:spChg chg="add del mod">
          <ac:chgData name="Annie Gilmore Bryant" userId="f7d795f2-1209-4b52-90c4-738122001f90" providerId="ADAL" clId="{501A8871-E0EF-4B41-8695-8584DC2B9064}" dt="2022-07-06T10:21:10.586" v="2312" actId="478"/>
          <ac:spMkLst>
            <pc:docMk/>
            <pc:sldMk cId="2734935576" sldId="259"/>
            <ac:spMk id="15" creationId="{BB64BBB8-D751-42AF-A638-3C74F511626B}"/>
          </ac:spMkLst>
        </pc:spChg>
      </pc:sldChg>
      <pc:sldChg chg="modSp new del mod">
        <pc:chgData name="Annie Gilmore Bryant" userId="f7d795f2-1209-4b52-90c4-738122001f90" providerId="ADAL" clId="{501A8871-E0EF-4B41-8695-8584DC2B9064}" dt="2022-07-06T12:03:35.813" v="2632" actId="47"/>
        <pc:sldMkLst>
          <pc:docMk/>
          <pc:sldMk cId="1795770777" sldId="260"/>
        </pc:sldMkLst>
        <pc:spChg chg="mod">
          <ac:chgData name="Annie Gilmore Bryant" userId="f7d795f2-1209-4b52-90c4-738122001f90" providerId="ADAL" clId="{501A8871-E0EF-4B41-8695-8584DC2B9064}" dt="2022-07-05T13:06:25.896" v="545" actId="20577"/>
          <ac:spMkLst>
            <pc:docMk/>
            <pc:sldMk cId="1795770777" sldId="260"/>
            <ac:spMk id="2" creationId="{219476E9-F044-40E1-95F6-B35991D6AE33}"/>
          </ac:spMkLst>
        </pc:spChg>
        <pc:spChg chg="mod">
          <ac:chgData name="Annie Gilmore Bryant" userId="f7d795f2-1209-4b52-90c4-738122001f90" providerId="ADAL" clId="{501A8871-E0EF-4B41-8695-8584DC2B9064}" dt="2022-07-05T13:10:55.432" v="796" actId="20577"/>
          <ac:spMkLst>
            <pc:docMk/>
            <pc:sldMk cId="1795770777" sldId="260"/>
            <ac:spMk id="3" creationId="{13D078B5-02DE-435E-B982-897725DF6B29}"/>
          </ac:spMkLst>
        </pc:spChg>
      </pc:sldChg>
      <pc:sldChg chg="addSp delSp modSp new mod ord modShow">
        <pc:chgData name="Annie Gilmore Bryant" userId="f7d795f2-1209-4b52-90c4-738122001f90" providerId="ADAL" clId="{501A8871-E0EF-4B41-8695-8584DC2B9064}" dt="2022-07-07T00:51:24.962" v="3329" actId="5793"/>
        <pc:sldMkLst>
          <pc:docMk/>
          <pc:sldMk cId="3728177003" sldId="261"/>
        </pc:sldMkLst>
        <pc:spChg chg="mod">
          <ac:chgData name="Annie Gilmore Bryant" userId="f7d795f2-1209-4b52-90c4-738122001f90" providerId="ADAL" clId="{501A8871-E0EF-4B41-8695-8584DC2B9064}" dt="2022-07-07T00:48:43.566" v="3001" actId="2711"/>
          <ac:spMkLst>
            <pc:docMk/>
            <pc:sldMk cId="3728177003" sldId="261"/>
            <ac:spMk id="2" creationId="{D69651B6-91FF-4BF2-BD0B-BE8E49E09862}"/>
          </ac:spMkLst>
        </pc:spChg>
        <pc:spChg chg="del">
          <ac:chgData name="Annie Gilmore Bryant" userId="f7d795f2-1209-4b52-90c4-738122001f90" providerId="ADAL" clId="{501A8871-E0EF-4B41-8695-8584DC2B9064}" dt="2022-07-07T00:48:45.888" v="3002" actId="478"/>
          <ac:spMkLst>
            <pc:docMk/>
            <pc:sldMk cId="3728177003" sldId="261"/>
            <ac:spMk id="3" creationId="{CCF09FBA-4532-4624-B078-BDB346100C0E}"/>
          </ac:spMkLst>
        </pc:spChg>
        <pc:spChg chg="add mod">
          <ac:chgData name="Annie Gilmore Bryant" userId="f7d795f2-1209-4b52-90c4-738122001f90" providerId="ADAL" clId="{501A8871-E0EF-4B41-8695-8584DC2B9064}" dt="2022-07-07T00:51:15.309" v="3283" actId="20577"/>
          <ac:spMkLst>
            <pc:docMk/>
            <pc:sldMk cId="3728177003" sldId="261"/>
            <ac:spMk id="6" creationId="{93DD3073-11F1-4DD1-9E7F-944A2263EA4E}"/>
          </ac:spMkLst>
        </pc:spChg>
        <pc:spChg chg="add mod">
          <ac:chgData name="Annie Gilmore Bryant" userId="f7d795f2-1209-4b52-90c4-738122001f90" providerId="ADAL" clId="{501A8871-E0EF-4B41-8695-8584DC2B9064}" dt="2022-07-07T00:51:24.962" v="3329" actId="5793"/>
          <ac:spMkLst>
            <pc:docMk/>
            <pc:sldMk cId="3728177003" sldId="261"/>
            <ac:spMk id="7" creationId="{81FD7B03-8C46-4016-81DE-160B2B006BCE}"/>
          </ac:spMkLst>
        </pc:spChg>
        <pc:picChg chg="add mod">
          <ac:chgData name="Annie Gilmore Bryant" userId="f7d795f2-1209-4b52-90c4-738122001f90" providerId="ADAL" clId="{501A8871-E0EF-4B41-8695-8584DC2B9064}" dt="2022-07-07T00:49:41.857" v="3018" actId="1076"/>
          <ac:picMkLst>
            <pc:docMk/>
            <pc:sldMk cId="3728177003" sldId="261"/>
            <ac:picMk id="3074" creationId="{7EF7D883-55B0-453D-BED2-C9D2F6444D29}"/>
          </ac:picMkLst>
        </pc:picChg>
        <pc:picChg chg="add mod">
          <ac:chgData name="Annie Gilmore Bryant" userId="f7d795f2-1209-4b52-90c4-738122001f90" providerId="ADAL" clId="{501A8871-E0EF-4B41-8695-8584DC2B9064}" dt="2022-07-07T00:49:36.654" v="3015" actId="1076"/>
          <ac:picMkLst>
            <pc:docMk/>
            <pc:sldMk cId="3728177003" sldId="261"/>
            <ac:picMk id="3076" creationId="{BCFD0CA3-EB23-4D7D-AF2F-624EA7112DF5}"/>
          </ac:picMkLst>
        </pc:picChg>
      </pc:sldChg>
      <pc:sldChg chg="addSp delSp modSp new mod ord">
        <pc:chgData name="Annie Gilmore Bryant" userId="f7d795f2-1209-4b52-90c4-738122001f90" providerId="ADAL" clId="{501A8871-E0EF-4B41-8695-8584DC2B9064}" dt="2022-07-06T12:03:30.890" v="2631"/>
        <pc:sldMkLst>
          <pc:docMk/>
          <pc:sldMk cId="115804652" sldId="262"/>
        </pc:sldMkLst>
        <pc:spChg chg="mod">
          <ac:chgData name="Annie Gilmore Bryant" userId="f7d795f2-1209-4b52-90c4-738122001f90" providerId="ADAL" clId="{501A8871-E0EF-4B41-8695-8584DC2B9064}" dt="2022-07-06T10:25:44.397" v="2541" actId="1076"/>
          <ac:spMkLst>
            <pc:docMk/>
            <pc:sldMk cId="115804652" sldId="262"/>
            <ac:spMk id="2" creationId="{FB9E9128-C8ED-4D3B-9081-46DBFE94E9F5}"/>
          </ac:spMkLst>
        </pc:spChg>
        <pc:spChg chg="del">
          <ac:chgData name="Annie Gilmore Bryant" userId="f7d795f2-1209-4b52-90c4-738122001f90" providerId="ADAL" clId="{501A8871-E0EF-4B41-8695-8584DC2B9064}" dt="2022-07-06T10:23:55.810" v="2320" actId="478"/>
          <ac:spMkLst>
            <pc:docMk/>
            <pc:sldMk cId="115804652" sldId="262"/>
            <ac:spMk id="3" creationId="{2F04BA37-54EB-442A-A9F7-8366E857D03A}"/>
          </ac:spMkLst>
        </pc:spChg>
        <pc:spChg chg="add mod">
          <ac:chgData name="Annie Gilmore Bryant" userId="f7d795f2-1209-4b52-90c4-738122001f90" providerId="ADAL" clId="{501A8871-E0EF-4B41-8695-8584DC2B9064}" dt="2022-07-06T11:08:20.774" v="2629" actId="20577"/>
          <ac:spMkLst>
            <pc:docMk/>
            <pc:sldMk cId="115804652" sldId="262"/>
            <ac:spMk id="6" creationId="{417EA323-E903-47F4-A779-3073855C6B15}"/>
          </ac:spMkLst>
        </pc:spChg>
        <pc:picChg chg="add mod">
          <ac:chgData name="Annie Gilmore Bryant" userId="f7d795f2-1209-4b52-90c4-738122001f90" providerId="ADAL" clId="{501A8871-E0EF-4B41-8695-8584DC2B9064}" dt="2022-07-06T10:25:01.909" v="2485" actId="14100"/>
          <ac:picMkLst>
            <pc:docMk/>
            <pc:sldMk cId="115804652" sldId="262"/>
            <ac:picMk id="2050" creationId="{F96B3941-CBB6-4558-939C-846505F22DEE}"/>
          </ac:picMkLst>
        </pc:picChg>
      </pc:sldChg>
      <pc:sldChg chg="modSp new del mod">
        <pc:chgData name="Annie Gilmore Bryant" userId="f7d795f2-1209-4b52-90c4-738122001f90" providerId="ADAL" clId="{501A8871-E0EF-4B41-8695-8584DC2B9064}" dt="2022-07-06T12:03:38.613" v="2633" actId="47"/>
        <pc:sldMkLst>
          <pc:docMk/>
          <pc:sldMk cId="3630788529" sldId="263"/>
        </pc:sldMkLst>
        <pc:spChg chg="mod">
          <ac:chgData name="Annie Gilmore Bryant" userId="f7d795f2-1209-4b52-90c4-738122001f90" providerId="ADAL" clId="{501A8871-E0EF-4B41-8695-8584DC2B9064}" dt="2022-07-05T14:38:01.931" v="843" actId="20577"/>
          <ac:spMkLst>
            <pc:docMk/>
            <pc:sldMk cId="3630788529" sldId="263"/>
            <ac:spMk id="2" creationId="{6E822F06-D97E-4E87-ABC3-A02DF4BBA31B}"/>
          </ac:spMkLst>
        </pc:spChg>
        <pc:spChg chg="mod">
          <ac:chgData name="Annie Gilmore Bryant" userId="f7d795f2-1209-4b52-90c4-738122001f90" providerId="ADAL" clId="{501A8871-E0EF-4B41-8695-8584DC2B9064}" dt="2022-07-05T14:38:34.499" v="892"/>
          <ac:spMkLst>
            <pc:docMk/>
            <pc:sldMk cId="3630788529" sldId="263"/>
            <ac:spMk id="3" creationId="{8A87A7FE-1897-4909-993C-DE6D9B228BE8}"/>
          </ac:spMkLst>
        </pc:spChg>
      </pc:sldChg>
      <pc:sldChg chg="modSp new del mod">
        <pc:chgData name="Annie Gilmore Bryant" userId="f7d795f2-1209-4b52-90c4-738122001f90" providerId="ADAL" clId="{501A8871-E0EF-4B41-8695-8584DC2B9064}" dt="2022-07-06T12:03:39.994" v="2634" actId="47"/>
        <pc:sldMkLst>
          <pc:docMk/>
          <pc:sldMk cId="2833007155" sldId="264"/>
        </pc:sldMkLst>
        <pc:spChg chg="mod">
          <ac:chgData name="Annie Gilmore Bryant" userId="f7d795f2-1209-4b52-90c4-738122001f90" providerId="ADAL" clId="{501A8871-E0EF-4B41-8695-8584DC2B9064}" dt="2022-07-05T14:38:11.679" v="891" actId="20577"/>
          <ac:spMkLst>
            <pc:docMk/>
            <pc:sldMk cId="2833007155" sldId="264"/>
            <ac:spMk id="2" creationId="{5CE80FBF-9E7A-4182-AE88-13BC952F7BB2}"/>
          </ac:spMkLst>
        </pc:spChg>
      </pc:sldChg>
      <pc:sldChg chg="addSp delSp modSp new mod">
        <pc:chgData name="Annie Gilmore Bryant" userId="f7d795f2-1209-4b52-90c4-738122001f90" providerId="ADAL" clId="{501A8871-E0EF-4B41-8695-8584DC2B9064}" dt="2022-07-07T01:16:56.590" v="3337" actId="13926"/>
        <pc:sldMkLst>
          <pc:docMk/>
          <pc:sldMk cId="3043812926" sldId="265"/>
        </pc:sldMkLst>
        <pc:spChg chg="del">
          <ac:chgData name="Annie Gilmore Bryant" userId="f7d795f2-1209-4b52-90c4-738122001f90" providerId="ADAL" clId="{501A8871-E0EF-4B41-8695-8584DC2B9064}" dt="2022-07-06T09:43:23.040" v="1080" actId="478"/>
          <ac:spMkLst>
            <pc:docMk/>
            <pc:sldMk cId="3043812926" sldId="265"/>
            <ac:spMk id="2" creationId="{9D53C1AA-8AD5-4560-87DC-859B929CE927}"/>
          </ac:spMkLst>
        </pc:spChg>
        <pc:spChg chg="del">
          <ac:chgData name="Annie Gilmore Bryant" userId="f7d795f2-1209-4b52-90c4-738122001f90" providerId="ADAL" clId="{501A8871-E0EF-4B41-8695-8584DC2B9064}" dt="2022-07-06T09:43:23.040" v="1080" actId="478"/>
          <ac:spMkLst>
            <pc:docMk/>
            <pc:sldMk cId="3043812926" sldId="265"/>
            <ac:spMk id="3" creationId="{BAA56320-F071-4834-9C59-02864FDD83E7}"/>
          </ac:spMkLst>
        </pc:spChg>
        <pc:spChg chg="add mod">
          <ac:chgData name="Annie Gilmore Bryant" userId="f7d795f2-1209-4b52-90c4-738122001f90" providerId="ADAL" clId="{501A8871-E0EF-4B41-8695-8584DC2B9064}" dt="2022-07-06T09:45:36.765" v="1177" actId="1076"/>
          <ac:spMkLst>
            <pc:docMk/>
            <pc:sldMk cId="3043812926" sldId="265"/>
            <ac:spMk id="12" creationId="{C143FB56-FB88-4363-9993-470211C1F8A7}"/>
          </ac:spMkLst>
        </pc:spChg>
        <pc:spChg chg="add mod">
          <ac:chgData name="Annie Gilmore Bryant" userId="f7d795f2-1209-4b52-90c4-738122001f90" providerId="ADAL" clId="{501A8871-E0EF-4B41-8695-8584DC2B9064}" dt="2022-07-06T13:30:46.897" v="2977" actId="20577"/>
          <ac:spMkLst>
            <pc:docMk/>
            <pc:sldMk cId="3043812926" sldId="265"/>
            <ac:spMk id="17" creationId="{33C87F7E-6B99-477D-BACB-82DDAF56D003}"/>
          </ac:spMkLst>
        </pc:spChg>
        <pc:spChg chg="add mod">
          <ac:chgData name="Annie Gilmore Bryant" userId="f7d795f2-1209-4b52-90c4-738122001f90" providerId="ADAL" clId="{501A8871-E0EF-4B41-8695-8584DC2B9064}" dt="2022-07-07T01:16:56.590" v="3337" actId="13926"/>
          <ac:spMkLst>
            <pc:docMk/>
            <pc:sldMk cId="3043812926" sldId="265"/>
            <ac:spMk id="23" creationId="{54FCC626-6198-4EF7-B47D-6CC3CEB673DA}"/>
          </ac:spMkLst>
        </pc:spChg>
        <pc:spChg chg="add mod">
          <ac:chgData name="Annie Gilmore Bryant" userId="f7d795f2-1209-4b52-90c4-738122001f90" providerId="ADAL" clId="{501A8871-E0EF-4B41-8695-8584DC2B9064}" dt="2022-07-06T12:54:27.504" v="2880" actId="1035"/>
          <ac:spMkLst>
            <pc:docMk/>
            <pc:sldMk cId="3043812926" sldId="265"/>
            <ac:spMk id="29" creationId="{AD874471-874D-4DF6-B218-EBE4B8115E6D}"/>
          </ac:spMkLst>
        </pc:spChg>
        <pc:spChg chg="add mod">
          <ac:chgData name="Annie Gilmore Bryant" userId="f7d795f2-1209-4b52-90c4-738122001f90" providerId="ADAL" clId="{501A8871-E0EF-4B41-8695-8584DC2B9064}" dt="2022-07-06T12:54:27.504" v="2880" actId="1035"/>
          <ac:spMkLst>
            <pc:docMk/>
            <pc:sldMk cId="3043812926" sldId="265"/>
            <ac:spMk id="32" creationId="{BA506D0D-90D7-4888-B7EF-D6006CC945E8}"/>
          </ac:spMkLst>
        </pc:spChg>
        <pc:spChg chg="add mod">
          <ac:chgData name="Annie Gilmore Bryant" userId="f7d795f2-1209-4b52-90c4-738122001f90" providerId="ADAL" clId="{501A8871-E0EF-4B41-8695-8584DC2B9064}" dt="2022-07-06T12:56:51.877" v="2941" actId="403"/>
          <ac:spMkLst>
            <pc:docMk/>
            <pc:sldMk cId="3043812926" sldId="265"/>
            <ac:spMk id="33" creationId="{6D994F29-E9A9-46B3-8348-B8E444EB4822}"/>
          </ac:spMkLst>
        </pc:spChg>
        <pc:grpChg chg="add del mod">
          <ac:chgData name="Annie Gilmore Bryant" userId="f7d795f2-1209-4b52-90c4-738122001f90" providerId="ADAL" clId="{501A8871-E0EF-4B41-8695-8584DC2B9064}" dt="2022-07-06T12:51:48.958" v="2838" actId="165"/>
          <ac:grpSpMkLst>
            <pc:docMk/>
            <pc:sldMk cId="3043812926" sldId="265"/>
            <ac:grpSpMk id="11" creationId="{D6A7DF7B-6CD4-4EB9-A0CE-FA1459616DD4}"/>
          </ac:grpSpMkLst>
        </pc:grpChg>
        <pc:picChg chg="add mod topLvl">
          <ac:chgData name="Annie Gilmore Bryant" userId="f7d795f2-1209-4b52-90c4-738122001f90" providerId="ADAL" clId="{501A8871-E0EF-4B41-8695-8584DC2B9064}" dt="2022-07-06T12:54:27.504" v="2880" actId="1035"/>
          <ac:picMkLst>
            <pc:docMk/>
            <pc:sldMk cId="3043812926" sldId="265"/>
            <ac:picMk id="4" creationId="{1536AEFE-1700-4A67-8B09-81D1BC05AA52}"/>
          </ac:picMkLst>
        </pc:picChg>
        <pc:picChg chg="add mod topLvl">
          <ac:chgData name="Annie Gilmore Bryant" userId="f7d795f2-1209-4b52-90c4-738122001f90" providerId="ADAL" clId="{501A8871-E0EF-4B41-8695-8584DC2B9064}" dt="2022-07-06T12:54:27.504" v="2880" actId="1035"/>
          <ac:picMkLst>
            <pc:docMk/>
            <pc:sldMk cId="3043812926" sldId="265"/>
            <ac:picMk id="5" creationId="{F2BBC3F5-1808-4FC1-878A-6A08AD752CFA}"/>
          </ac:picMkLst>
        </pc:picChg>
        <pc:picChg chg="add mod topLvl">
          <ac:chgData name="Annie Gilmore Bryant" userId="f7d795f2-1209-4b52-90c4-738122001f90" providerId="ADAL" clId="{501A8871-E0EF-4B41-8695-8584DC2B9064}" dt="2022-07-06T12:54:27.504" v="2880" actId="1035"/>
          <ac:picMkLst>
            <pc:docMk/>
            <pc:sldMk cId="3043812926" sldId="265"/>
            <ac:picMk id="7" creationId="{4FE88888-DF97-4EA7-A0A2-48575935EC2B}"/>
          </ac:picMkLst>
        </pc:picChg>
        <pc:picChg chg="add mod">
          <ac:chgData name="Annie Gilmore Bryant" userId="f7d795f2-1209-4b52-90c4-738122001f90" providerId="ADAL" clId="{501A8871-E0EF-4B41-8695-8584DC2B9064}" dt="2022-07-06T12:54:27.504" v="2880" actId="1035"/>
          <ac:picMkLst>
            <pc:docMk/>
            <pc:sldMk cId="3043812926" sldId="265"/>
            <ac:picMk id="14" creationId="{D7223FE4-4B71-4CFE-B20A-2771BB19DACF}"/>
          </ac:picMkLst>
        </pc:picChg>
        <pc:picChg chg="add mod">
          <ac:chgData name="Annie Gilmore Bryant" userId="f7d795f2-1209-4b52-90c4-738122001f90" providerId="ADAL" clId="{501A8871-E0EF-4B41-8695-8584DC2B9064}" dt="2022-07-06T12:54:41.211" v="2904" actId="1035"/>
          <ac:picMkLst>
            <pc:docMk/>
            <pc:sldMk cId="3043812926" sldId="265"/>
            <ac:picMk id="24" creationId="{98C20B63-028D-ADCC-D583-299620A217FB}"/>
          </ac:picMkLst>
        </pc:picChg>
        <pc:picChg chg="add mod">
          <ac:chgData name="Annie Gilmore Bryant" userId="f7d795f2-1209-4b52-90c4-738122001f90" providerId="ADAL" clId="{501A8871-E0EF-4B41-8695-8584DC2B9064}" dt="2022-07-06T12:54:27.504" v="2880" actId="1035"/>
          <ac:picMkLst>
            <pc:docMk/>
            <pc:sldMk cId="3043812926" sldId="265"/>
            <ac:picMk id="25" creationId="{0F808121-6062-48FA-84C5-8D9ACA016E43}"/>
          </ac:picMkLst>
        </pc:picChg>
        <pc:picChg chg="add del mod">
          <ac:chgData name="Annie Gilmore Bryant" userId="f7d795f2-1209-4b52-90c4-738122001f90" providerId="ADAL" clId="{501A8871-E0EF-4B41-8695-8584DC2B9064}" dt="2022-07-06T12:50:44.712" v="2821" actId="478"/>
          <ac:picMkLst>
            <pc:docMk/>
            <pc:sldMk cId="3043812926" sldId="265"/>
            <ac:picMk id="28" creationId="{7EE509BA-5CA8-4C89-8850-098A994B4F4D}"/>
          </ac:picMkLst>
        </pc:picChg>
        <pc:cxnChg chg="add mod topLvl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6" creationId="{E01F3E51-CED4-4119-B361-9D936A04630A}"/>
          </ac:cxnSpMkLst>
        </pc:cxnChg>
        <pc:cxnChg chg="add mod topLvl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8" creationId="{68888753-4914-45F1-B961-ACC643371C67}"/>
          </ac:cxnSpMkLst>
        </pc:cxnChg>
        <pc:cxnChg chg="add mod topLvl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9" creationId="{9CCD5817-81DD-4AE9-A9C0-752B309B544B}"/>
          </ac:cxnSpMkLst>
        </pc:cxnChg>
        <pc:cxnChg chg="add mod topLvl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10" creationId="{07FA8E8C-F199-4773-8014-2626B7C1622E}"/>
          </ac:cxnSpMkLst>
        </pc:cxnChg>
        <pc:cxnChg chg="add mod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16" creationId="{C96F2583-0DD0-4464-9C58-5EA7DC01D33B}"/>
          </ac:cxnSpMkLst>
        </pc:cxnChg>
        <pc:cxnChg chg="add mod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19" creationId="{F4DEE193-89D2-4E85-9DC2-A57AA024D978}"/>
          </ac:cxnSpMkLst>
        </pc:cxnChg>
        <pc:cxnChg chg="add del mod">
          <ac:chgData name="Annie Gilmore Bryant" userId="f7d795f2-1209-4b52-90c4-738122001f90" providerId="ADAL" clId="{501A8871-E0EF-4B41-8695-8584DC2B9064}" dt="2022-07-06T09:51:12.584" v="1370"/>
          <ac:cxnSpMkLst>
            <pc:docMk/>
            <pc:sldMk cId="3043812926" sldId="265"/>
            <ac:cxnSpMk id="21" creationId="{031F38C9-351B-4476-8766-0DC4241D7D76}"/>
          </ac:cxnSpMkLst>
        </pc:cxnChg>
        <pc:cxnChg chg="add del mod">
          <ac:chgData name="Annie Gilmore Bryant" userId="f7d795f2-1209-4b52-90c4-738122001f90" providerId="ADAL" clId="{501A8871-E0EF-4B41-8695-8584DC2B9064}" dt="2022-07-06T09:51:23.306" v="1375" actId="478"/>
          <ac:cxnSpMkLst>
            <pc:docMk/>
            <pc:sldMk cId="3043812926" sldId="265"/>
            <ac:cxnSpMk id="22" creationId="{0CD305B6-6A17-447E-AFF4-B10643CAA5D4}"/>
          </ac:cxnSpMkLst>
        </pc:cxnChg>
        <pc:cxnChg chg="add mod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30" creationId="{83034718-5F7A-453C-87F0-9514CEE4DE46}"/>
          </ac:cxnSpMkLst>
        </pc:cxnChg>
      </pc:sldChg>
      <pc:sldChg chg="addSp modSp add mod ord">
        <pc:chgData name="Annie Gilmore Bryant" userId="f7d795f2-1209-4b52-90c4-738122001f90" providerId="ADAL" clId="{501A8871-E0EF-4B41-8695-8584DC2B9064}" dt="2022-07-06T09:54:00.896" v="1613" actId="1076"/>
        <pc:sldMkLst>
          <pc:docMk/>
          <pc:sldMk cId="232716019" sldId="274"/>
        </pc:sldMkLst>
        <pc:spChg chg="mod">
          <ac:chgData name="Annie Gilmore Bryant" userId="f7d795f2-1209-4b52-90c4-738122001f90" providerId="ADAL" clId="{501A8871-E0EF-4B41-8695-8584DC2B9064}" dt="2022-07-06T09:47:03.768" v="1201" actId="14100"/>
          <ac:spMkLst>
            <pc:docMk/>
            <pc:sldMk cId="232716019" sldId="274"/>
            <ac:spMk id="2" creationId="{BD45A21E-6B72-F7E8-3FC2-025ADC1E03D0}"/>
          </ac:spMkLst>
        </pc:spChg>
        <pc:spChg chg="add mod">
          <ac:chgData name="Annie Gilmore Bryant" userId="f7d795f2-1209-4b52-90c4-738122001f90" providerId="ADAL" clId="{501A8871-E0EF-4B41-8695-8584DC2B9064}" dt="2022-07-06T09:54:00.896" v="1613" actId="1076"/>
          <ac:spMkLst>
            <pc:docMk/>
            <pc:sldMk cId="232716019" sldId="274"/>
            <ac:spMk id="6" creationId="{F59E5C2D-A790-40A8-820E-0CBC0BCA1A7C}"/>
          </ac:spMkLst>
        </pc:spChg>
        <pc:spChg chg="mod">
          <ac:chgData name="Annie Gilmore Bryant" userId="f7d795f2-1209-4b52-90c4-738122001f90" providerId="ADAL" clId="{501A8871-E0EF-4B41-8695-8584DC2B9064}" dt="2022-07-06T09:46:45.774" v="1180" actId="2711"/>
          <ac:spMkLst>
            <pc:docMk/>
            <pc:sldMk cId="232716019" sldId="274"/>
            <ac:spMk id="8" creationId="{C5FB6828-BC7F-318F-29B1-17EDA86D1028}"/>
          </ac:spMkLst>
        </pc:spChg>
      </pc:sldChg>
      <pc:sldChg chg="addSp delSp modSp new mod">
        <pc:chgData name="Annie Gilmore Bryant" userId="f7d795f2-1209-4b52-90c4-738122001f90" providerId="ADAL" clId="{501A8871-E0EF-4B41-8695-8584DC2B9064}" dt="2022-07-06T12:04:47.510" v="2775" actId="1076"/>
        <pc:sldMkLst>
          <pc:docMk/>
          <pc:sldMk cId="4064698559" sldId="275"/>
        </pc:sldMkLst>
        <pc:spChg chg="mod">
          <ac:chgData name="Annie Gilmore Bryant" userId="f7d795f2-1209-4b52-90c4-738122001f90" providerId="ADAL" clId="{501A8871-E0EF-4B41-8695-8584DC2B9064}" dt="2022-07-06T12:04:12.759" v="2763" actId="404"/>
          <ac:spMkLst>
            <pc:docMk/>
            <pc:sldMk cId="4064698559" sldId="275"/>
            <ac:spMk id="2" creationId="{4C01416F-4613-4CB9-94E3-C9FE4DFE548D}"/>
          </ac:spMkLst>
        </pc:spChg>
        <pc:spChg chg="del">
          <ac:chgData name="Annie Gilmore Bryant" userId="f7d795f2-1209-4b52-90c4-738122001f90" providerId="ADAL" clId="{501A8871-E0EF-4B41-8695-8584DC2B9064}" dt="2022-07-06T12:04:16.127" v="2764" actId="478"/>
          <ac:spMkLst>
            <pc:docMk/>
            <pc:sldMk cId="4064698559" sldId="275"/>
            <ac:spMk id="3" creationId="{9817DBF8-8A73-4FC3-BADC-916F3AF91121}"/>
          </ac:spMkLst>
        </pc:spChg>
        <pc:spChg chg="add mod">
          <ac:chgData name="Annie Gilmore Bryant" userId="f7d795f2-1209-4b52-90c4-738122001f90" providerId="ADAL" clId="{501A8871-E0EF-4B41-8695-8584DC2B9064}" dt="2022-07-06T12:04:41.813" v="2773" actId="404"/>
          <ac:spMkLst>
            <pc:docMk/>
            <pc:sldMk cId="4064698559" sldId="275"/>
            <ac:spMk id="6" creationId="{DC08EA60-F67D-4703-A006-0FAC8172B24F}"/>
          </ac:spMkLst>
        </pc:spChg>
        <pc:spChg chg="add mod">
          <ac:chgData name="Annie Gilmore Bryant" userId="f7d795f2-1209-4b52-90c4-738122001f90" providerId="ADAL" clId="{501A8871-E0EF-4B41-8695-8584DC2B9064}" dt="2022-07-06T12:04:41.813" v="2773" actId="404"/>
          <ac:spMkLst>
            <pc:docMk/>
            <pc:sldMk cId="4064698559" sldId="275"/>
            <ac:spMk id="7" creationId="{64D829CD-22E3-4C10-B1B6-FEB075B225F7}"/>
          </ac:spMkLst>
        </pc:spChg>
        <pc:spChg chg="add mod">
          <ac:chgData name="Annie Gilmore Bryant" userId="f7d795f2-1209-4b52-90c4-738122001f90" providerId="ADAL" clId="{501A8871-E0EF-4B41-8695-8584DC2B9064}" dt="2022-07-06T12:04:41.813" v="2773" actId="404"/>
          <ac:spMkLst>
            <pc:docMk/>
            <pc:sldMk cId="4064698559" sldId="275"/>
            <ac:spMk id="8" creationId="{13CA4B2D-C1E5-4BE9-B9F0-EB5ECBBE1063}"/>
          </ac:spMkLst>
        </pc:spChg>
        <pc:spChg chg="add mod">
          <ac:chgData name="Annie Gilmore Bryant" userId="f7d795f2-1209-4b52-90c4-738122001f90" providerId="ADAL" clId="{501A8871-E0EF-4B41-8695-8584DC2B9064}" dt="2022-07-06T12:04:41.813" v="2773" actId="404"/>
          <ac:spMkLst>
            <pc:docMk/>
            <pc:sldMk cId="4064698559" sldId="275"/>
            <ac:spMk id="9" creationId="{576E945C-B20C-492D-913F-86B7445FFDF2}"/>
          </ac:spMkLst>
        </pc:spChg>
        <pc:spChg chg="add mod">
          <ac:chgData name="Annie Gilmore Bryant" userId="f7d795f2-1209-4b52-90c4-738122001f90" providerId="ADAL" clId="{501A8871-E0EF-4B41-8695-8584DC2B9064}" dt="2022-07-06T12:04:41.813" v="2773" actId="404"/>
          <ac:spMkLst>
            <pc:docMk/>
            <pc:sldMk cId="4064698559" sldId="275"/>
            <ac:spMk id="10" creationId="{A3F00106-ED74-4D58-BF86-44FC52AF3F2B}"/>
          </ac:spMkLst>
        </pc:spChg>
        <pc:grpChg chg="add mod">
          <ac:chgData name="Annie Gilmore Bryant" userId="f7d795f2-1209-4b52-90c4-738122001f90" providerId="ADAL" clId="{501A8871-E0EF-4B41-8695-8584DC2B9064}" dt="2022-07-06T12:04:47.510" v="2775" actId="1076"/>
          <ac:grpSpMkLst>
            <pc:docMk/>
            <pc:sldMk cId="4064698559" sldId="275"/>
            <ac:grpSpMk id="11" creationId="{7B72EA5F-1B52-40DC-A463-2B60CF66BFCF}"/>
          </ac:grpSpMkLst>
        </pc:grpChg>
        <pc:picChg chg="add mod">
          <ac:chgData name="Annie Gilmore Bryant" userId="f7d795f2-1209-4b52-90c4-738122001f90" providerId="ADAL" clId="{501A8871-E0EF-4B41-8695-8584DC2B9064}" dt="2022-07-06T12:04:28.584" v="2766" actId="164"/>
          <ac:picMkLst>
            <pc:docMk/>
            <pc:sldMk cId="4064698559" sldId="275"/>
            <ac:picMk id="4" creationId="{7EDBC018-0ED2-4C87-9EFF-170DB50CF92A}"/>
          </ac:picMkLst>
        </pc:picChg>
        <pc:picChg chg="add mod">
          <ac:chgData name="Annie Gilmore Bryant" userId="f7d795f2-1209-4b52-90c4-738122001f90" providerId="ADAL" clId="{501A8871-E0EF-4B41-8695-8584DC2B9064}" dt="2022-07-06T12:04:28.584" v="2766" actId="164"/>
          <ac:picMkLst>
            <pc:docMk/>
            <pc:sldMk cId="4064698559" sldId="275"/>
            <ac:picMk id="5" creationId="{21CD5446-1F31-4475-A087-19FA3A5EC5DE}"/>
          </ac:picMkLst>
        </pc:picChg>
      </pc:sldChg>
      <pc:sldChg chg="add">
        <pc:chgData name="Annie Gilmore Bryant" userId="f7d795f2-1209-4b52-90c4-738122001f90" providerId="ADAL" clId="{501A8871-E0EF-4B41-8695-8584DC2B9064}" dt="2022-07-07T01:25:46.425" v="3338"/>
        <pc:sldMkLst>
          <pc:docMk/>
          <pc:sldMk cId="354267232" sldId="276"/>
        </pc:sldMkLst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074A04-911E-455D-A555-9B0B6DB6BF06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CBD807-0053-493F-867C-4F641F888DD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3176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Okay, so we have heard about two tools for highly comparative analysis of univariate time-series, and now we're going to switch gears a bit and take things to the next dimension with pairwise time-series analysis.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CBD807-0053-493F-867C-4F641F888DD6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6202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43565F-8720-4C1F-A04E-0E1D44BBB7C5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8155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7B0FA-2CD3-4D35-9CF3-720A3CC191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1E64B-3EAB-4076-A3D4-6929A32C03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A2295-3B36-4619-A206-E6AF3B47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91752-FD03-4882-BAC9-C4BFC690C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8B58D-C6B0-453F-8D74-DC75AD6F5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0209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2F51E-7197-44DD-93D7-8BE4E7B53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B2FA57-A576-4EAE-9EAD-0A75CB3EC6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31F6F-2658-40DF-A732-496C4B311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4148F-ED0A-454F-A55E-9EA06BDB3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C371A-92C2-4949-BFD8-D60E75156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5605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45D9AF-1CCC-4B5D-8FFE-6146EAB63F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4E8514-AC95-4524-94A3-2589825ED0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0DD2C-BDEC-44D1-8E39-A383E053F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146CB-1E44-49D0-BB1D-C96F00EDC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CDFBF-7E04-4969-9C2A-08115B44A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5433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BF90A-A28D-495F-9A26-C7E63FD01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95F1-55A3-40D5-AB25-28005F2FC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7FBFD-A3DC-4824-8755-367D125C4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C0079-8630-4B6F-969F-FE31EB8A2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3DADF-8C2F-4B03-BC33-3DD8C1D19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2986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19B74-E2BB-4F14-99FA-4F0EBEB0C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DF76-F7A5-4826-BAA7-02A155330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9E13D-3380-4C0C-9801-C2624331C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59CC9-B542-4C77-9680-F9B3CF10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8D75-261E-445E-90B7-20116CEA5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8943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BC832-9A5C-4A52-BCCF-F2BD82E15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2C7D8-86F7-4FA0-91D7-A020E80E1E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10D29-C09C-4FF3-8BFC-E257F20390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89B14-880C-4818-A2DA-249B1BA6A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F6BE8-A718-4598-88B3-91AB6F3D6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5DF43F-AE61-444A-B562-EB3334A31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1808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00495-4502-4D04-9C5E-4FAFA87B7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BFB3F9-1D4F-4AF0-A0AB-69557EACBA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6F97-B152-450E-8C5C-312A905B0F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AA695E-7EFE-43C1-96B0-EAB9269960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1C86E8-547F-44B5-949C-0AEB2F3168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1D05F8-C38A-4C1E-B80B-BDC84AE4B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913EF4-00FF-4566-882B-A1B56BD91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AF40C4-9142-4929-99DC-5C3A2A2FB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2321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4C426-DB4E-419E-A97D-F82529DCA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622B3-E7F1-42C7-903E-BA2E9B265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7DE276-1A53-4A63-ADF2-9BB1FB264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08360-824F-409A-9D12-3B35E3FD0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2503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F88852-33EA-4721-A10B-6A0CF49A4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6F7D5F-0C54-4385-8FD6-8B0EF0221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ACE13-F2D7-497F-9203-1507CFCF8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5989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9C1D8-B308-4662-BDC3-D73670E4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5B748-2D0C-4F33-8A57-366C75340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030048-7F92-479F-8BA9-CCDEC157F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1F790-B52D-4A7C-A826-7B2381B83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F3454-B9FB-473F-82C6-952388C72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D2BFAA-822C-4BEA-9DF0-5E0B15872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4402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489D4-B25F-4D29-BCD2-E4442B1C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7DA4F0-E420-449A-AC2A-9CA7E64F7D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186E0-7C2A-4908-993D-5B0E86C88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EF2D78-3AF2-4229-866D-B9FEB0D70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91870E-48A2-4C1A-8F8D-34C813CF9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A2A36E-1B3B-4BCA-935F-95530309F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6554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C112D4-19B2-4AF2-BC15-A5D78552E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F9E3A-C236-4ADA-8E10-B855D8445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C26A3-404D-4293-A1C4-0A3EF172B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BE3A1-155F-455E-AEF0-7FBC6F02BD9A}" type="datetimeFigureOut">
              <a:rPr lang="en-AU" smtClean="0"/>
              <a:t>15/07/2022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7C31D-E2A9-41BA-B911-78C0CF6A7C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09DBF-F55B-4BB4-9535-8AEED91D5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0009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livercliff" TargetMode="External"/><Relationship Id="rId3" Type="http://schemas.openxmlformats.org/officeDocument/2006/relationships/image" Target="../media/image19.jpe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Relationship Id="rId9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arxiv.org/pdf/2201.11941.pdf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5.png"/><Relationship Id="rId4" Type="http://schemas.microsoft.com/office/2007/relationships/hdphoto" Target="../media/hdphoto1.wdp"/><Relationship Id="rId9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octave.org/Category:Installation" TargetMode="External"/><Relationship Id="rId2" Type="http://schemas.openxmlformats.org/officeDocument/2006/relationships/hyperlink" Target="https://pyspi-toolkit.readthedocs.io/en/lates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naconda.com/products/distribution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eatmap of Pearson correlation between 38 features extracted from PPG, four covariates, and age: the feature a and age shows negative correlation, while tpr and age are positively correlated.">
            <a:extLst>
              <a:ext uri="{FF2B5EF4-FFF2-40B4-BE49-F238E27FC236}">
                <a16:creationId xmlns:a16="http://schemas.microsoft.com/office/drawing/2014/main" id="{F53039EB-9DD5-4B18-87FF-0BDCF56747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6" t="20075" r="20279" b="14023"/>
          <a:stretch/>
        </p:blipFill>
        <p:spPr bwMode="auto">
          <a:xfrm>
            <a:off x="0" y="-1"/>
            <a:ext cx="6718434" cy="684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CDD5BE-40C7-47C6-BDCD-3C820C66949B}"/>
              </a:ext>
            </a:extLst>
          </p:cNvPr>
          <p:cNvSpPr txBox="1"/>
          <p:nvPr/>
        </p:nvSpPr>
        <p:spPr>
          <a:xfrm>
            <a:off x="7103443" y="1703672"/>
            <a:ext cx="48992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Product Sans" panose="020B0403030502040203" pitchFamily="34" charset="0"/>
              </a:rPr>
              <a:t>pyspi</a:t>
            </a:r>
            <a:r>
              <a:rPr lang="en-US" dirty="0">
                <a:latin typeface="Product Sans" panose="020B0403030502040203" pitchFamily="34" charset="0"/>
              </a:rPr>
              <a:t>: python toolkit for statistical analysis of pairwise interactions</a:t>
            </a:r>
          </a:p>
          <a:p>
            <a:endParaRPr lang="en-US" dirty="0">
              <a:latin typeface="Product Sans" panose="020B0403030502040203" pitchFamily="34" charset="0"/>
            </a:endParaRPr>
          </a:p>
          <a:p>
            <a:r>
              <a:rPr lang="en-US" dirty="0">
                <a:latin typeface="Product Sans" panose="020B0403030502040203" pitchFamily="34" charset="0"/>
              </a:rPr>
              <a:t>Package author: Oliver Cliff</a:t>
            </a:r>
          </a:p>
          <a:p>
            <a:r>
              <a:rPr lang="en-AU" dirty="0">
                <a:latin typeface="Product Sans" panose="020B0403030502040203" pitchFamily="34" charset="0"/>
              </a:rPr>
              <a:t>Workshop presenter: Annie G. Bryant</a:t>
            </a:r>
          </a:p>
          <a:p>
            <a:endParaRPr lang="en-AU" dirty="0">
              <a:latin typeface="Product Sans" panose="020B0403030502040203" pitchFamily="34" charset="0"/>
            </a:endParaRPr>
          </a:p>
          <a:p>
            <a:r>
              <a:rPr lang="en-AU" dirty="0">
                <a:latin typeface="Product Sans" panose="020B0403030502040203" pitchFamily="34" charset="0"/>
              </a:rPr>
              <a:t>16 July 2022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FE33CB-0E1F-4F50-BEA9-E97B30169CAF}"/>
              </a:ext>
            </a:extLst>
          </p:cNvPr>
          <p:cNvSpPr txBox="1"/>
          <p:nvPr/>
        </p:nvSpPr>
        <p:spPr>
          <a:xfrm>
            <a:off x="9200147" y="6052687"/>
            <a:ext cx="2897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Product Sans" panose="020B0403030502040203" pitchFamily="34" charset="0"/>
              </a:rPr>
              <a:t>Link to repo</a:t>
            </a:r>
          </a:p>
          <a:p>
            <a:pPr algn="r"/>
            <a:r>
              <a:rPr lang="en-US" dirty="0">
                <a:latin typeface="Product Sans" panose="020B0403030502040203" pitchFamily="34" charset="0"/>
              </a:rPr>
              <a:t>QR code to repo</a:t>
            </a:r>
            <a:endParaRPr lang="en-AU" dirty="0">
              <a:latin typeface="Product Sans" panose="020B040303050204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F1BE15-E9E3-464B-BA5F-4F8FFA6601E3}"/>
              </a:ext>
            </a:extLst>
          </p:cNvPr>
          <p:cNvSpPr txBox="1"/>
          <p:nvPr/>
        </p:nvSpPr>
        <p:spPr>
          <a:xfrm>
            <a:off x="94649" y="5314023"/>
            <a:ext cx="28972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highlight>
                  <a:srgbClr val="C0C0C0"/>
                </a:highlight>
                <a:latin typeface="Product Sans" panose="020B0403030502040203" pitchFamily="34" charset="0"/>
              </a:rPr>
              <a:t>Gonna</a:t>
            </a:r>
            <a:r>
              <a:rPr lang="en-US" sz="2800" dirty="0">
                <a:highlight>
                  <a:srgbClr val="C0C0C0"/>
                </a:highlight>
                <a:latin typeface="Product Sans" panose="020B0403030502040203" pitchFamily="34" charset="0"/>
              </a:rPr>
              <a:t> turn this into a cool graphic</a:t>
            </a:r>
            <a:endParaRPr lang="en-AU" sz="2800" dirty="0">
              <a:highlight>
                <a:srgbClr val="C0C0C0"/>
              </a:highlight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748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D3A86-6B0B-47F2-AD08-07748F69B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465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Product Sans" panose="020B0403030502040203" pitchFamily="34" charset="0"/>
              </a:rPr>
              <a:t>Thank you! Any questions?</a:t>
            </a:r>
            <a:endParaRPr lang="en-AU" dirty="0">
              <a:latin typeface="Product Sans" panose="020B040303050204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A9F5E5-89F4-47A2-AC55-7C79C05A2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65" y="4124833"/>
            <a:ext cx="2622586" cy="737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lide 1">
            <a:extLst>
              <a:ext uri="{FF2B5EF4-FFF2-40B4-BE49-F238E27FC236}">
                <a16:creationId xmlns:a16="http://schemas.microsoft.com/office/drawing/2014/main" id="{BC99D83D-5C9A-4C7F-9786-36FFF4587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2116" y="3601552"/>
            <a:ext cx="1475376" cy="1385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FBD76D-88B0-4E10-8DFC-C9CFDD45092D}"/>
              </a:ext>
            </a:extLst>
          </p:cNvPr>
          <p:cNvSpPr txBox="1"/>
          <p:nvPr/>
        </p:nvSpPr>
        <p:spPr>
          <a:xfrm>
            <a:off x="2936068" y="5078924"/>
            <a:ext cx="50674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Dynamics and Neural Systems Lab</a:t>
            </a:r>
          </a:p>
          <a:p>
            <a:pPr algn="ctr"/>
            <a:r>
              <a:rPr lang="en-US" dirty="0"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School of Physics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The University of Sydney</a:t>
            </a:r>
            <a:endParaRPr lang="en-AU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1079E6B-BC4E-4F20-9394-D40A681A7C2C}"/>
              </a:ext>
            </a:extLst>
          </p:cNvPr>
          <p:cNvCxnSpPr/>
          <p:nvPr/>
        </p:nvCxnSpPr>
        <p:spPr>
          <a:xfrm>
            <a:off x="7855759" y="1349147"/>
            <a:ext cx="0" cy="5074348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D4055AC-96D9-45D1-803C-AF94DBE937E8}"/>
              </a:ext>
            </a:extLst>
          </p:cNvPr>
          <p:cNvSpPr txBox="1"/>
          <p:nvPr/>
        </p:nvSpPr>
        <p:spPr>
          <a:xfrm>
            <a:off x="8152791" y="1606132"/>
            <a:ext cx="506747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With </a:t>
            </a:r>
            <a:r>
              <a:rPr lang="en-US" sz="2000" dirty="0"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support from:</a:t>
            </a:r>
            <a:endParaRPr lang="en-AU" sz="2000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50E5D3-D841-4979-A2E1-89631426FDF8}"/>
              </a:ext>
            </a:extLst>
          </p:cNvPr>
          <p:cNvSpPr txBox="1"/>
          <p:nvPr/>
        </p:nvSpPr>
        <p:spPr>
          <a:xfrm>
            <a:off x="8229616" y="5062479"/>
            <a:ext cx="364173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The American Australian Association Graduate Education Fund</a:t>
            </a:r>
            <a:endParaRPr lang="en-AU" sz="2000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12" name="Picture 14">
            <a:extLst>
              <a:ext uri="{FF2B5EF4-FFF2-40B4-BE49-F238E27FC236}">
                <a16:creationId xmlns:a16="http://schemas.microsoft.com/office/drawing/2014/main" id="{EDBE6B30-3047-4133-A067-3C88C5358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2765" y="1975465"/>
            <a:ext cx="2175552" cy="1087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71F632F-35C1-4A61-A0D2-9E18E746F967}"/>
              </a:ext>
            </a:extLst>
          </p:cNvPr>
          <p:cNvSpPr txBox="1"/>
          <p:nvPr/>
        </p:nvSpPr>
        <p:spPr>
          <a:xfrm>
            <a:off x="8232765" y="3095249"/>
            <a:ext cx="364173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The University of Sydney Physics Foundation</a:t>
            </a:r>
            <a:endParaRPr lang="en-AU" sz="2000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751419-250E-4F25-A892-24D8E9FD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B02F8-E519-4AA4-8330-31B4BA7144F5}" type="slidenum">
              <a:rPr lang="en-AU" smtClean="0"/>
              <a:t>10</a:t>
            </a:fld>
            <a:endParaRPr lang="en-AU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DB58DA4E-723E-4E4C-A896-59A2F1E20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CNS 2022</a:t>
            </a:r>
            <a:endParaRPr lang="en-AU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A3E5778-B5D7-4050-98AC-21B145940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622" y="3708840"/>
            <a:ext cx="1231990" cy="1253231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672C22E-8717-4B7A-B7D7-7306F0909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950" y="1210073"/>
            <a:ext cx="1735111" cy="1795074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1F91A0D-CE34-4AA0-A807-96F13A4F00A7}"/>
              </a:ext>
            </a:extLst>
          </p:cNvPr>
          <p:cNvSpPr txBox="1"/>
          <p:nvPr/>
        </p:nvSpPr>
        <p:spPr>
          <a:xfrm>
            <a:off x="1455136" y="5092323"/>
            <a:ext cx="17629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Ben D. Fulcher</a:t>
            </a:r>
          </a:p>
          <a:p>
            <a:pPr algn="ctr"/>
            <a:r>
              <a:rPr lang="en-US" dirty="0"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Supervisor</a:t>
            </a:r>
            <a:endParaRPr lang="en-US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DFE964A-BB05-40D6-9DBB-98238B89FB9A}"/>
              </a:ext>
            </a:extLst>
          </p:cNvPr>
          <p:cNvSpPr txBox="1"/>
          <p:nvPr/>
        </p:nvSpPr>
        <p:spPr>
          <a:xfrm>
            <a:off x="2464311" y="1459145"/>
            <a:ext cx="468463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Oliver M. Cliff</a:t>
            </a:r>
          </a:p>
          <a:p>
            <a:r>
              <a:rPr lang="en-US" sz="2400" dirty="0" err="1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pyspi</a:t>
            </a:r>
            <a:r>
              <a:rPr lang="en-US" sz="2400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 author</a:t>
            </a:r>
          </a:p>
          <a:p>
            <a:r>
              <a:rPr lang="en-AU" sz="2400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  <a:hlinkClick r:id="rId8"/>
              </a:rPr>
              <a:t>https://github.com/olivercliff</a:t>
            </a:r>
            <a:endParaRPr lang="en-AU" sz="2400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  <a:p>
            <a:endParaRPr lang="en-AU" sz="2400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7107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5A21E-6B72-F7E8-3FC2-025ADC1E0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267" y="66521"/>
            <a:ext cx="10659533" cy="1325563"/>
          </a:xfrm>
        </p:spPr>
        <p:txBody>
          <a:bodyPr/>
          <a:lstStyle/>
          <a:p>
            <a:pPr algn="ctr"/>
            <a:r>
              <a:rPr lang="en-US" dirty="0">
                <a:latin typeface="Product Sans" panose="020B0403030502040203" pitchFamily="34" charset="0"/>
                <a:cs typeface="Calibri Light"/>
              </a:rPr>
              <a:t>What are pairwise interactions?</a:t>
            </a:r>
            <a:endParaRPr lang="en-US" dirty="0">
              <a:latin typeface="Product Sans" panose="020B040303050204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5FB6828-BC7F-318F-29B1-17EDA86D10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077" y="5808371"/>
            <a:ext cx="6265038" cy="57382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400" u="sng" dirty="0">
                <a:latin typeface="Product Sans" panose="020B0403030502040203" pitchFamily="34" charset="0"/>
                <a:cs typeface="Calibri"/>
              </a:rPr>
              <a:t>Biology</a:t>
            </a:r>
            <a:r>
              <a:rPr lang="en-US" sz="2400" dirty="0">
                <a:latin typeface="Product Sans" panose="020B0403030502040203" pitchFamily="34" charset="0"/>
                <a:cs typeface="Calibri"/>
              </a:rPr>
              <a:t>: Leader/follower in collective motion</a:t>
            </a:r>
          </a:p>
        </p:txBody>
      </p:sp>
      <p:pic>
        <p:nvPicPr>
          <p:cNvPr id="16" name="Picture 16" descr="Shape&#10;&#10;Description automatically generated">
            <a:extLst>
              <a:ext uri="{FF2B5EF4-FFF2-40B4-BE49-F238E27FC236}">
                <a16:creationId xmlns:a16="http://schemas.microsoft.com/office/drawing/2014/main" id="{36CBC66A-D9AB-EAED-4C93-1E79AC8EAE6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73655" r="68381"/>
          <a:stretch/>
        </p:blipFill>
        <p:spPr>
          <a:xfrm>
            <a:off x="694267" y="3586489"/>
            <a:ext cx="1134533" cy="77521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9E5C2D-A790-40A8-820E-0CBC0BCA1A7C}"/>
              </a:ext>
            </a:extLst>
          </p:cNvPr>
          <p:cNvSpPr txBox="1"/>
          <p:nvPr/>
        </p:nvSpPr>
        <p:spPr>
          <a:xfrm flipH="1">
            <a:off x="0" y="6488668"/>
            <a:ext cx="4895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roduct Sans" panose="020B0403030502040203" pitchFamily="34" charset="0"/>
              </a:rPr>
              <a:t>Slide adapted courtesy of Oliver Cliff</a:t>
            </a:r>
            <a:endParaRPr lang="en-AU" dirty="0">
              <a:latin typeface="Product Sans" panose="020B0403030502040203" pitchFamily="34" charset="0"/>
            </a:endParaRP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F4E7C4F0-9F65-415A-83B3-8CF48F77E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67" y="1419234"/>
            <a:ext cx="1057423" cy="857370"/>
          </a:xfrm>
          <a:prstGeom prst="rect">
            <a:avLst/>
          </a:prstGeom>
        </p:spPr>
      </p:pic>
      <p:pic>
        <p:nvPicPr>
          <p:cNvPr id="9" name="Picture 8" descr="A picture containing text, night sky&#10;&#10;Description automatically generated">
            <a:extLst>
              <a:ext uri="{FF2B5EF4-FFF2-40B4-BE49-F238E27FC236}">
                <a16:creationId xmlns:a16="http://schemas.microsoft.com/office/drawing/2014/main" id="{9EF64AA9-256C-473C-BA4D-B24B28ED29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67" y="2528987"/>
            <a:ext cx="952633" cy="809738"/>
          </a:xfrm>
          <a:prstGeom prst="rect">
            <a:avLst/>
          </a:prstGeom>
        </p:spPr>
      </p:pic>
      <p:pic>
        <p:nvPicPr>
          <p:cNvPr id="11" name="Picture 10" descr="A picture containing building&#10;&#10;Description automatically generated">
            <a:extLst>
              <a:ext uri="{FF2B5EF4-FFF2-40B4-BE49-F238E27FC236}">
                <a16:creationId xmlns:a16="http://schemas.microsoft.com/office/drawing/2014/main" id="{CBCE8F38-F8DB-4771-86E3-9A40DCCDE1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063" y="1420593"/>
            <a:ext cx="2534004" cy="29436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E700EF7-9EA4-4644-B3ED-F964E88B28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5669920" y="2373570"/>
            <a:ext cx="1936252" cy="1075696"/>
          </a:xfrm>
          <a:prstGeom prst="rect">
            <a:avLst/>
          </a:prstGeom>
        </p:spPr>
      </p:pic>
      <p:sp>
        <p:nvSpPr>
          <p:cNvPr id="18" name="Right Brace 17">
            <a:extLst>
              <a:ext uri="{FF2B5EF4-FFF2-40B4-BE49-F238E27FC236}">
                <a16:creationId xmlns:a16="http://schemas.microsoft.com/office/drawing/2014/main" id="{B1D869BC-8830-41AB-BB31-FFABD25C112E}"/>
              </a:ext>
            </a:extLst>
          </p:cNvPr>
          <p:cNvSpPr/>
          <p:nvPr/>
        </p:nvSpPr>
        <p:spPr>
          <a:xfrm>
            <a:off x="7777019" y="2393836"/>
            <a:ext cx="184726" cy="1035164"/>
          </a:xfrm>
          <a:prstGeom prst="rightBrace">
            <a:avLst>
              <a:gd name="adj1" fmla="val 91305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C51DEB-EF81-49B8-ABBB-8D63B1C4CB33}"/>
              </a:ext>
            </a:extLst>
          </p:cNvPr>
          <p:cNvSpPr txBox="1"/>
          <p:nvPr/>
        </p:nvSpPr>
        <p:spPr>
          <a:xfrm flipH="1">
            <a:off x="8307087" y="2465975"/>
            <a:ext cx="33853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Product Sans" panose="020B0403030502040203" pitchFamily="34" charset="0"/>
              </a:rPr>
              <a:t>Features that capture the relationship between the two nodes’ time-series</a:t>
            </a:r>
            <a:endParaRPr lang="en-AU" sz="2000" dirty="0">
              <a:latin typeface="Product Sans" panose="020B040303050204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D2A40E1-136F-4C81-A29A-9B1CB95CDB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38080" y="1434639"/>
            <a:ext cx="1395377" cy="77521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7F8598F-5EAE-42B3-8BE3-07E5C573EF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84914" y="3214259"/>
            <a:ext cx="1395379" cy="77521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DB6B940-1EC0-49A0-90B0-0200F2FC49A9}"/>
              </a:ext>
            </a:extLst>
          </p:cNvPr>
          <p:cNvSpPr txBox="1"/>
          <p:nvPr/>
        </p:nvSpPr>
        <p:spPr>
          <a:xfrm>
            <a:off x="4561805" y="4334288"/>
            <a:ext cx="74905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b="1" dirty="0">
                <a:latin typeface="Product Sans" panose="020B0403030502040203" pitchFamily="34" charset="0"/>
                <a:cs typeface="Calibri"/>
              </a:rPr>
              <a:t>Pairwise interactions are studied across disciplines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F1B79F6-1E2F-489A-8A75-AE6B273D8195}"/>
              </a:ext>
            </a:extLst>
          </p:cNvPr>
          <p:cNvSpPr txBox="1"/>
          <p:nvPr/>
        </p:nvSpPr>
        <p:spPr>
          <a:xfrm>
            <a:off x="4561805" y="4763046"/>
            <a:ext cx="67891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u="sng" dirty="0">
                <a:latin typeface="Product Sans" panose="020B0403030502040203" pitchFamily="34" charset="0"/>
                <a:cs typeface="Calibri"/>
              </a:rPr>
              <a:t>Neuroscience</a:t>
            </a:r>
            <a:r>
              <a:rPr lang="en-US" sz="2400" dirty="0">
                <a:latin typeface="Product Sans" panose="020B0403030502040203" pitchFamily="34" charset="0"/>
                <a:cs typeface="Calibri"/>
              </a:rPr>
              <a:t>: Connectivity measures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9307863-374B-40B0-8207-D675039E0229}"/>
              </a:ext>
            </a:extLst>
          </p:cNvPr>
          <p:cNvSpPr txBox="1"/>
          <p:nvPr/>
        </p:nvSpPr>
        <p:spPr>
          <a:xfrm>
            <a:off x="4561805" y="5258294"/>
            <a:ext cx="67891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400" u="sng" dirty="0">
                <a:latin typeface="Product Sans" panose="020B0403030502040203" pitchFamily="34" charset="0"/>
                <a:cs typeface="Calibri"/>
              </a:rPr>
              <a:t>Econometrics</a:t>
            </a:r>
            <a:r>
              <a:rPr lang="en-US" sz="2400" dirty="0">
                <a:latin typeface="Product Sans" panose="020B0403030502040203" pitchFamily="34" charset="0"/>
                <a:cs typeface="Calibri"/>
              </a:rPr>
              <a:t>: Interactions between assets</a:t>
            </a:r>
          </a:p>
        </p:txBody>
      </p:sp>
      <p:pic>
        <p:nvPicPr>
          <p:cNvPr id="23" name="Picture 17">
            <a:extLst>
              <a:ext uri="{FF2B5EF4-FFF2-40B4-BE49-F238E27FC236}">
                <a16:creationId xmlns:a16="http://schemas.microsoft.com/office/drawing/2014/main" id="{44F2EDF6-B80A-424F-8129-33A34C13813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47815" y="2182563"/>
            <a:ext cx="1332260" cy="1332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535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8" grpId="0" animBg="1"/>
      <p:bldP spid="19" grpId="0"/>
      <p:bldP spid="20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36AEFE-1700-4A67-8B09-81D1BC05AA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8" t="2956" r="2573" b="5531"/>
          <a:stretch/>
        </p:blipFill>
        <p:spPr>
          <a:xfrm>
            <a:off x="522708" y="4333501"/>
            <a:ext cx="1309374" cy="986598"/>
          </a:xfrm>
          <a:prstGeom prst="rect">
            <a:avLst/>
          </a:prstGeom>
          <a:ln w="28575">
            <a:solidFill>
              <a:srgbClr val="1B76CE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BBC3F5-1808-4FC1-878A-6A08AD752C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812" r="90605">
                        <a14:foregroundMark x1="90605" y1="54865" x2="90397" y2="58108"/>
                        <a14:foregroundMark x1="89144" y1="65405" x2="89144" y2="65676"/>
                        <a14:foregroundMark x1="9603" y1="58919" x2="9603" y2="58378"/>
                      </a14:backgroundRemoval>
                    </a14:imgEffect>
                  </a14:imgLayer>
                </a14:imgProps>
              </a:ext>
            </a:extLst>
          </a:blip>
          <a:srcRect l="7093" t="9063" r="7212" b="10415"/>
          <a:stretch/>
        </p:blipFill>
        <p:spPr>
          <a:xfrm>
            <a:off x="465678" y="2879483"/>
            <a:ext cx="1761415" cy="127844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1F3E51-CED4-4119-B361-9D936A04630A}"/>
              </a:ext>
            </a:extLst>
          </p:cNvPr>
          <p:cNvCxnSpPr>
            <a:cxnSpLocks/>
          </p:cNvCxnSpPr>
          <p:nvPr/>
        </p:nvCxnSpPr>
        <p:spPr>
          <a:xfrm flipH="1">
            <a:off x="522708" y="3509385"/>
            <a:ext cx="181761" cy="824116"/>
          </a:xfrm>
          <a:prstGeom prst="line">
            <a:avLst/>
          </a:prstGeom>
          <a:ln w="28575">
            <a:solidFill>
              <a:srgbClr val="1975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4FE88888-DF97-4EA7-A0A2-48575935EC2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8" t="3373" r="2608" b="5154"/>
          <a:stretch/>
        </p:blipFill>
        <p:spPr>
          <a:xfrm>
            <a:off x="859671" y="1589482"/>
            <a:ext cx="1308736" cy="986178"/>
          </a:xfrm>
          <a:prstGeom prst="rect">
            <a:avLst/>
          </a:prstGeom>
          <a:ln w="28575">
            <a:solidFill>
              <a:srgbClr val="EF2D2D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888753-4914-45F1-B961-ACC643371C67}"/>
              </a:ext>
            </a:extLst>
          </p:cNvPr>
          <p:cNvCxnSpPr>
            <a:cxnSpLocks/>
          </p:cNvCxnSpPr>
          <p:nvPr/>
        </p:nvCxnSpPr>
        <p:spPr>
          <a:xfrm>
            <a:off x="947250" y="3509385"/>
            <a:ext cx="895887" cy="815201"/>
          </a:xfrm>
          <a:prstGeom prst="line">
            <a:avLst/>
          </a:prstGeom>
          <a:ln w="28575">
            <a:solidFill>
              <a:srgbClr val="1975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CD5817-81DD-4AE9-A9C0-752B309B544B}"/>
              </a:ext>
            </a:extLst>
          </p:cNvPr>
          <p:cNvCxnSpPr>
            <a:cxnSpLocks/>
          </p:cNvCxnSpPr>
          <p:nvPr/>
        </p:nvCxnSpPr>
        <p:spPr>
          <a:xfrm flipH="1">
            <a:off x="2111950" y="2575660"/>
            <a:ext cx="68629" cy="944489"/>
          </a:xfrm>
          <a:prstGeom prst="line">
            <a:avLst/>
          </a:prstGeom>
          <a:ln w="28575">
            <a:solidFill>
              <a:srgbClr val="EF2D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7FA8E8C-F199-4773-8014-2626B7C1622E}"/>
              </a:ext>
            </a:extLst>
          </p:cNvPr>
          <p:cNvCxnSpPr>
            <a:cxnSpLocks/>
          </p:cNvCxnSpPr>
          <p:nvPr/>
        </p:nvCxnSpPr>
        <p:spPr>
          <a:xfrm>
            <a:off x="847500" y="2575660"/>
            <a:ext cx="1018479" cy="748565"/>
          </a:xfrm>
          <a:prstGeom prst="line">
            <a:avLst/>
          </a:prstGeom>
          <a:ln w="28575">
            <a:solidFill>
              <a:srgbClr val="EF2D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143FB56-FB88-4363-9993-470211C1F8A7}"/>
              </a:ext>
            </a:extLst>
          </p:cNvPr>
          <p:cNvSpPr txBox="1"/>
          <p:nvPr/>
        </p:nvSpPr>
        <p:spPr>
          <a:xfrm>
            <a:off x="1395193" y="148188"/>
            <a:ext cx="97045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Product Sans" panose="020B0403030502040203" pitchFamily="34" charset="0"/>
              </a:rPr>
              <a:t>How are pairwise interactions typically explored in computational neuroscience?</a:t>
            </a:r>
            <a:endParaRPr lang="en-AU" sz="3200" dirty="0">
              <a:latin typeface="Product Sans" panose="020B0403030502040203" pitchFamily="34" charset="0"/>
            </a:endParaRPr>
          </a:p>
        </p:txBody>
      </p:sp>
      <p:pic>
        <p:nvPicPr>
          <p:cNvPr id="14" name="Picture 13" descr="A picture containing chart&#10;&#10;Description automatically generated">
            <a:extLst>
              <a:ext uri="{FF2B5EF4-FFF2-40B4-BE49-F238E27FC236}">
                <a16:creationId xmlns:a16="http://schemas.microsoft.com/office/drawing/2014/main" id="{D7223FE4-4B71-4CFE-B20A-2771BB19DA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932" y="2929129"/>
            <a:ext cx="1948233" cy="1524704"/>
          </a:xfrm>
          <a:prstGeom prst="rect">
            <a:avLst/>
          </a:prstGeom>
        </p:spPr>
      </p:pic>
      <p:pic>
        <p:nvPicPr>
          <p:cNvPr id="25" name="Picture 2" descr="Heatmap of Pearson correlation between 38 features extracted from PPG, four covariates, and age: the feature a and age shows negative correlation, while tpr and age are positively correlated.">
            <a:extLst>
              <a:ext uri="{FF2B5EF4-FFF2-40B4-BE49-F238E27FC236}">
                <a16:creationId xmlns:a16="http://schemas.microsoft.com/office/drawing/2014/main" id="{0F808121-6062-48FA-84C5-8D9ACA016E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6" t="20075" r="20279" b="14023"/>
          <a:stretch/>
        </p:blipFill>
        <p:spPr bwMode="auto">
          <a:xfrm>
            <a:off x="8273829" y="2916462"/>
            <a:ext cx="1307288" cy="1332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D874471-874D-4DF6-B218-EBE4B8115E6D}"/>
              </a:ext>
            </a:extLst>
          </p:cNvPr>
          <p:cNvSpPr txBox="1"/>
          <p:nvPr/>
        </p:nvSpPr>
        <p:spPr>
          <a:xfrm flipH="1">
            <a:off x="3082711" y="4392487"/>
            <a:ext cx="1803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Product Sans" panose="020B0403030502040203" pitchFamily="34" charset="0"/>
              </a:rPr>
              <a:t>Multivariate time-series</a:t>
            </a:r>
            <a:endParaRPr lang="en-AU" dirty="0">
              <a:latin typeface="Product Sans" panose="020B0403030502040203" pitchFamily="34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3034718-5F7A-453C-87F0-9514CEE4DE46}"/>
              </a:ext>
            </a:extLst>
          </p:cNvPr>
          <p:cNvCxnSpPr>
            <a:cxnSpLocks/>
          </p:cNvCxnSpPr>
          <p:nvPr/>
        </p:nvCxnSpPr>
        <p:spPr>
          <a:xfrm flipV="1">
            <a:off x="4821713" y="3494923"/>
            <a:ext cx="679392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A506D0D-90D7-4888-B7EF-D6006CC945E8}"/>
              </a:ext>
            </a:extLst>
          </p:cNvPr>
          <p:cNvSpPr txBox="1"/>
          <p:nvPr/>
        </p:nvSpPr>
        <p:spPr>
          <a:xfrm flipH="1">
            <a:off x="70261" y="5492511"/>
            <a:ext cx="2214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roduct Sans" panose="020B0403030502040203" pitchFamily="34" charset="0"/>
              </a:rPr>
              <a:t>Regional BOLD fMRI signals</a:t>
            </a:r>
            <a:endParaRPr lang="en-AU" sz="2000" dirty="0">
              <a:latin typeface="Product Sans" panose="020B0403030502040203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618D16E-CA91-4EFD-AC33-3669FD3AA1FF}"/>
              </a:ext>
            </a:extLst>
          </p:cNvPr>
          <p:cNvGrpSpPr/>
          <p:nvPr/>
        </p:nvGrpSpPr>
        <p:grpSpPr>
          <a:xfrm>
            <a:off x="5367892" y="2387789"/>
            <a:ext cx="2214267" cy="2214267"/>
            <a:chOff x="5118741" y="1258356"/>
            <a:chExt cx="2214267" cy="221426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54DF2E-C00D-4172-B113-09BCF6F740CE}"/>
                </a:ext>
              </a:extLst>
            </p:cNvPr>
            <p:cNvGrpSpPr/>
            <p:nvPr/>
          </p:nvGrpSpPr>
          <p:grpSpPr>
            <a:xfrm>
              <a:off x="5750703" y="1895704"/>
              <a:ext cx="901064" cy="944489"/>
              <a:chOff x="2398798" y="5581650"/>
              <a:chExt cx="790575" cy="790576"/>
            </a:xfrm>
          </p:grpSpPr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895EBB85-6A14-4615-96F0-5561AA3ACC1B}"/>
                  </a:ext>
                </a:extLst>
              </p:cNvPr>
              <p:cNvCxnSpPr/>
              <p:nvPr/>
            </p:nvCxnSpPr>
            <p:spPr>
              <a:xfrm flipV="1">
                <a:off x="2398798" y="5581650"/>
                <a:ext cx="0" cy="790575"/>
              </a:xfrm>
              <a:prstGeom prst="straightConnector1">
                <a:avLst/>
              </a:prstGeom>
              <a:ln w="28575">
                <a:solidFill>
                  <a:srgbClr val="3087D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1B1F6971-831A-47DC-AD8A-CB01FF86017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2794086" y="5976938"/>
                <a:ext cx="0" cy="790575"/>
              </a:xfrm>
              <a:prstGeom prst="straightConnector1">
                <a:avLst/>
              </a:prstGeom>
              <a:ln w="28575">
                <a:solidFill>
                  <a:srgbClr val="C5313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A82D8C8-2007-4EF1-B8A9-9FC904AA3AC0}"/>
                </a:ext>
              </a:extLst>
            </p:cNvPr>
            <p:cNvSpPr/>
            <p:nvPr/>
          </p:nvSpPr>
          <p:spPr>
            <a:xfrm>
              <a:off x="6213690" y="2026559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80330F0-C5A9-4FC0-89ED-C95290CE29E1}"/>
                </a:ext>
              </a:extLst>
            </p:cNvPr>
            <p:cNvSpPr/>
            <p:nvPr/>
          </p:nvSpPr>
          <p:spPr>
            <a:xfrm>
              <a:off x="5969748" y="2145035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72A0AB9-3C5A-418E-846C-1744EB4E9670}"/>
                </a:ext>
              </a:extLst>
            </p:cNvPr>
            <p:cNvSpPr/>
            <p:nvPr/>
          </p:nvSpPr>
          <p:spPr>
            <a:xfrm>
              <a:off x="5837196" y="2465916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A971C21-BFEB-4CA2-A1B8-4BA06BD3C60F}"/>
                </a:ext>
              </a:extLst>
            </p:cNvPr>
            <p:cNvSpPr/>
            <p:nvPr/>
          </p:nvSpPr>
          <p:spPr>
            <a:xfrm>
              <a:off x="5996216" y="2465916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39A30BC-D1E0-4B54-AFF7-799E66E6584F}"/>
                </a:ext>
              </a:extLst>
            </p:cNvPr>
            <p:cNvSpPr/>
            <p:nvPr/>
          </p:nvSpPr>
          <p:spPr>
            <a:xfrm>
              <a:off x="5926703" y="2720560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2B801C27-1A0F-401F-BF49-FD89422E9FB2}"/>
                </a:ext>
              </a:extLst>
            </p:cNvPr>
            <p:cNvSpPr/>
            <p:nvPr/>
          </p:nvSpPr>
          <p:spPr>
            <a:xfrm>
              <a:off x="6328864" y="2148115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59F5DA3-8830-4BE8-BE60-3AE5B48834BA}"/>
                </a:ext>
              </a:extLst>
            </p:cNvPr>
            <p:cNvSpPr/>
            <p:nvPr/>
          </p:nvSpPr>
          <p:spPr>
            <a:xfrm>
              <a:off x="6199821" y="2692824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4F10EC5-4E14-4FCB-A814-38D1D0ACFBE7}"/>
                </a:ext>
              </a:extLst>
            </p:cNvPr>
            <p:cNvSpPr/>
            <p:nvPr/>
          </p:nvSpPr>
          <p:spPr>
            <a:xfrm>
              <a:off x="6343271" y="2664925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8B65C4F1-D70E-402B-836B-6B74F02EB28D}"/>
                </a:ext>
              </a:extLst>
            </p:cNvPr>
            <p:cNvSpPr/>
            <p:nvPr/>
          </p:nvSpPr>
          <p:spPr>
            <a:xfrm>
              <a:off x="6302809" y="2528664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E4D2299-DF1E-4481-AF48-AE1007CCC3F3}"/>
                </a:ext>
              </a:extLst>
            </p:cNvPr>
            <p:cNvSpPr/>
            <p:nvPr/>
          </p:nvSpPr>
          <p:spPr>
            <a:xfrm>
              <a:off x="6119572" y="2252601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E525B3D-F0C1-4382-9767-EA730D63C667}"/>
                </a:ext>
              </a:extLst>
            </p:cNvPr>
            <p:cNvSpPr/>
            <p:nvPr/>
          </p:nvSpPr>
          <p:spPr>
            <a:xfrm>
              <a:off x="6521496" y="2623469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0EBAB1E-28EA-43DA-9327-5A17564A6456}"/>
                </a:ext>
              </a:extLst>
            </p:cNvPr>
            <p:cNvSpPr/>
            <p:nvPr/>
          </p:nvSpPr>
          <p:spPr>
            <a:xfrm>
              <a:off x="6495442" y="2379415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9BEEF72-243B-4E80-9EC6-61E6417713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6819" y="2184798"/>
              <a:ext cx="781612" cy="562234"/>
            </a:xfrm>
            <a:prstGeom prst="line">
              <a:avLst/>
            </a:prstGeom>
            <a:ln w="38100">
              <a:solidFill>
                <a:srgbClr val="F0224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140A3ED-0772-43B7-8F69-5D2FD1444687}"/>
                </a:ext>
              </a:extLst>
            </p:cNvPr>
            <p:cNvSpPr txBox="1"/>
            <p:nvPr/>
          </p:nvSpPr>
          <p:spPr>
            <a:xfrm flipH="1">
              <a:off x="5118741" y="2842904"/>
              <a:ext cx="22142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Product Sans" panose="020B0403030502040203" pitchFamily="34" charset="0"/>
                </a:rPr>
                <a:t>Region 1</a:t>
              </a:r>
              <a:endParaRPr lang="en-AU" sz="2000" dirty="0">
                <a:latin typeface="Product Sans" panose="020B0403030502040203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841AE76-637B-488B-B76F-8B04AD1E35A9}"/>
                </a:ext>
              </a:extLst>
            </p:cNvPr>
            <p:cNvSpPr txBox="1"/>
            <p:nvPr/>
          </p:nvSpPr>
          <p:spPr>
            <a:xfrm rot="16200000" flipH="1">
              <a:off x="4424693" y="2165435"/>
              <a:ext cx="22142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Product Sans" panose="020B0403030502040203" pitchFamily="34" charset="0"/>
                </a:rPr>
                <a:t>Region 2</a:t>
              </a:r>
              <a:endParaRPr lang="en-AU" sz="2000" dirty="0">
                <a:latin typeface="Product Sans" panose="020B0403030502040203" pitchFamily="34" charset="0"/>
              </a:endParaRPr>
            </a:p>
          </p:txBody>
        </p:sp>
      </p:grpSp>
      <p:sp>
        <p:nvSpPr>
          <p:cNvPr id="13" name="Right Brace 12">
            <a:extLst>
              <a:ext uri="{FF2B5EF4-FFF2-40B4-BE49-F238E27FC236}">
                <a16:creationId xmlns:a16="http://schemas.microsoft.com/office/drawing/2014/main" id="{8CBC0455-9BFD-4E93-B7D6-965C4736C3B0}"/>
              </a:ext>
            </a:extLst>
          </p:cNvPr>
          <p:cNvSpPr/>
          <p:nvPr/>
        </p:nvSpPr>
        <p:spPr>
          <a:xfrm>
            <a:off x="2324284" y="2082571"/>
            <a:ext cx="305613" cy="2824709"/>
          </a:xfrm>
          <a:prstGeom prst="rightBrace">
            <a:avLst>
              <a:gd name="adj1" fmla="val 91305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85CAC26-6C07-464C-A3A4-632E57E421A7}"/>
              </a:ext>
            </a:extLst>
          </p:cNvPr>
          <p:cNvSpPr txBox="1"/>
          <p:nvPr/>
        </p:nvSpPr>
        <p:spPr>
          <a:xfrm flipH="1">
            <a:off x="5206315" y="4388198"/>
            <a:ext cx="22142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Product Sans" panose="020B0403030502040203" pitchFamily="34" charset="0"/>
              </a:rPr>
              <a:t>Calculate Pearson correlation coefficient (PCC) between two regions’ time-series </a:t>
            </a:r>
            <a:endParaRPr lang="en-AU" sz="1600" dirty="0">
              <a:latin typeface="Product Sans" panose="020B0403030502040203" pitchFamily="34" charset="0"/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FA01BC3-7762-4313-B0CC-D02F5F9C5F6E}"/>
              </a:ext>
            </a:extLst>
          </p:cNvPr>
          <p:cNvCxnSpPr>
            <a:cxnSpLocks/>
          </p:cNvCxnSpPr>
          <p:nvPr/>
        </p:nvCxnSpPr>
        <p:spPr>
          <a:xfrm flipV="1">
            <a:off x="7244780" y="3494923"/>
            <a:ext cx="679392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EC2D8F4A-2077-4998-9FC5-1791B8755C48}"/>
              </a:ext>
            </a:extLst>
          </p:cNvPr>
          <p:cNvSpPr txBox="1"/>
          <p:nvPr/>
        </p:nvSpPr>
        <p:spPr>
          <a:xfrm flipH="1">
            <a:off x="7740874" y="4388198"/>
            <a:ext cx="24632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Product Sans" panose="020B0403030502040203" pitchFamily="34" charset="0"/>
              </a:rPr>
              <a:t>Combine PCCs across all region pairs to construct a functional connectivity (FC) matrix</a:t>
            </a:r>
            <a:endParaRPr lang="en-AU" sz="1600" dirty="0">
              <a:latin typeface="Product Sans" panose="020B0403030502040203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9EA1692-FDDF-4951-BBEA-3F9D424ADB5D}"/>
              </a:ext>
            </a:extLst>
          </p:cNvPr>
          <p:cNvGrpSpPr/>
          <p:nvPr/>
        </p:nvGrpSpPr>
        <p:grpSpPr>
          <a:xfrm>
            <a:off x="10097757" y="2831529"/>
            <a:ext cx="1767025" cy="1501972"/>
            <a:chOff x="9661057" y="1561446"/>
            <a:chExt cx="2638207" cy="2242477"/>
          </a:xfrm>
        </p:grpSpPr>
        <p:pic>
          <p:nvPicPr>
            <p:cNvPr id="53" name="Picture 2" descr="Vector image of side view of human brain in pink">
              <a:extLst>
                <a:ext uri="{FF2B5EF4-FFF2-40B4-BE49-F238E27FC236}">
                  <a16:creationId xmlns:a16="http://schemas.microsoft.com/office/drawing/2014/main" id="{8A4A89C1-32B2-4ED9-B100-A742ED588F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61057" y="1561446"/>
              <a:ext cx="2638207" cy="22424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FC7AF24-18A5-4D31-BE1A-CDC5001246FF}"/>
                </a:ext>
              </a:extLst>
            </p:cNvPr>
            <p:cNvSpPr/>
            <p:nvPr/>
          </p:nvSpPr>
          <p:spPr>
            <a:xfrm>
              <a:off x="9861365" y="2110926"/>
              <a:ext cx="172015" cy="172015"/>
            </a:xfrm>
            <a:prstGeom prst="ellipse">
              <a:avLst/>
            </a:prstGeom>
            <a:solidFill>
              <a:srgbClr val="B179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AD3F82C-ECD9-49FB-AF02-85016046DBB8}"/>
                </a:ext>
              </a:extLst>
            </p:cNvPr>
            <p:cNvSpPr/>
            <p:nvPr/>
          </p:nvSpPr>
          <p:spPr>
            <a:xfrm>
              <a:off x="10511706" y="2651000"/>
              <a:ext cx="172015" cy="17201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A1536F7-8ECF-4329-A1EE-C0A71957985A}"/>
                </a:ext>
              </a:extLst>
            </p:cNvPr>
            <p:cNvSpPr/>
            <p:nvPr/>
          </p:nvSpPr>
          <p:spPr>
            <a:xfrm>
              <a:off x="11468261" y="2271815"/>
              <a:ext cx="172015" cy="172015"/>
            </a:xfrm>
            <a:prstGeom prst="ellipse">
              <a:avLst/>
            </a:prstGeom>
            <a:solidFill>
              <a:srgbClr val="66C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D4AEC751-742D-47EA-B1CC-E0A362EC3172}"/>
                </a:ext>
              </a:extLst>
            </p:cNvPr>
            <p:cNvSpPr/>
            <p:nvPr/>
          </p:nvSpPr>
          <p:spPr>
            <a:xfrm>
              <a:off x="11066167" y="1665797"/>
              <a:ext cx="172015" cy="17201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6B26826-3927-4A98-A5AC-895BAAF0BC66}"/>
                </a:ext>
              </a:extLst>
            </p:cNvPr>
            <p:cNvSpPr/>
            <p:nvPr/>
          </p:nvSpPr>
          <p:spPr>
            <a:xfrm>
              <a:off x="10980159" y="2946861"/>
              <a:ext cx="172015" cy="172015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57CCCF3-54E2-4D5A-9629-2AFBDF918180}"/>
                </a:ext>
              </a:extLst>
            </p:cNvPr>
            <p:cNvSpPr/>
            <p:nvPr/>
          </p:nvSpPr>
          <p:spPr>
            <a:xfrm>
              <a:off x="12017973" y="2737007"/>
              <a:ext cx="172015" cy="17201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1CFBA2-E854-4E1C-A9F5-21F2B464559B}"/>
                </a:ext>
              </a:extLst>
            </p:cNvPr>
            <p:cNvCxnSpPr>
              <a:cxnSpLocks/>
            </p:cNvCxnSpPr>
            <p:nvPr/>
          </p:nvCxnSpPr>
          <p:spPr>
            <a:xfrm>
              <a:off x="10681199" y="2779917"/>
              <a:ext cx="323850" cy="2095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79960A-68BB-4508-BBD9-A2CC7CC473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33488" y="1751804"/>
              <a:ext cx="1032678" cy="36864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01DB9DE-7D65-44CB-B3E0-E271137A060E}"/>
                </a:ext>
              </a:extLst>
            </p:cNvPr>
            <p:cNvCxnSpPr>
              <a:cxnSpLocks/>
            </p:cNvCxnSpPr>
            <p:nvPr/>
          </p:nvCxnSpPr>
          <p:spPr>
            <a:xfrm>
              <a:off x="11640276" y="2406061"/>
              <a:ext cx="377697" cy="33094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8334D96-20E4-44E0-8375-0624C0340F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00914" y="2406061"/>
              <a:ext cx="750220" cy="25414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44A0469-8CB2-419E-98A5-E43D34362F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29939" y="1923063"/>
              <a:ext cx="454649" cy="69726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DD0701B-9971-46AD-98AD-FBA5E2324D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22" y="2456933"/>
              <a:ext cx="415715" cy="46989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A8085AD2-98FA-494C-8AC0-026FD00D0A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1895" y="2863806"/>
              <a:ext cx="817143" cy="15105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DAAB243-1824-48D8-B3F9-6EC46664C03B}"/>
                </a:ext>
              </a:extLst>
            </p:cNvPr>
            <p:cNvCxnSpPr>
              <a:cxnSpLocks/>
            </p:cNvCxnSpPr>
            <p:nvPr/>
          </p:nvCxnSpPr>
          <p:spPr>
            <a:xfrm>
              <a:off x="10097939" y="2178233"/>
              <a:ext cx="1340658" cy="17958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8044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5A21E-6B72-F7E8-3FC2-025ADC1E0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267" y="365126"/>
            <a:ext cx="10659533" cy="907084"/>
          </a:xfrm>
        </p:spPr>
        <p:txBody>
          <a:bodyPr/>
          <a:lstStyle/>
          <a:p>
            <a:pPr algn="ctr"/>
            <a:r>
              <a:rPr lang="en-US" dirty="0">
                <a:latin typeface="Product Sans" panose="020B0403030502040203" pitchFamily="34" charset="0"/>
                <a:cs typeface="Calibri Light"/>
              </a:rPr>
              <a:t>What else is out there?</a:t>
            </a:r>
            <a:endParaRPr lang="en-US" dirty="0">
              <a:latin typeface="Product Sans" panose="020B0403030502040203" pitchFamily="34" charset="0"/>
            </a:endParaRPr>
          </a:p>
        </p:txBody>
      </p:sp>
      <p:pic>
        <p:nvPicPr>
          <p:cNvPr id="16" name="Picture 16" descr="Shape&#10;&#10;Description automatically generated">
            <a:extLst>
              <a:ext uri="{FF2B5EF4-FFF2-40B4-BE49-F238E27FC236}">
                <a16:creationId xmlns:a16="http://schemas.microsoft.com/office/drawing/2014/main" id="{36CBC66A-D9AB-EAED-4C93-1E79AC8EAE6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814615" y="2175273"/>
            <a:ext cx="3588173" cy="2942465"/>
          </a:xfrm>
        </p:spPr>
      </p:pic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F5DF3D04-FFCF-4FD7-AAF3-F207AFBA906D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452" y="2543900"/>
            <a:ext cx="3846775" cy="20388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A8271F-09A2-4EC9-BCE7-0410E2521920}"/>
              </a:ext>
            </a:extLst>
          </p:cNvPr>
          <p:cNvSpPr txBox="1"/>
          <p:nvPr/>
        </p:nvSpPr>
        <p:spPr>
          <a:xfrm flipH="1">
            <a:off x="8345502" y="6466478"/>
            <a:ext cx="3846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Product Sans" panose="020B0403030502040203" pitchFamily="34" charset="0"/>
                <a:hlinkClick r:id="rId4"/>
              </a:rPr>
              <a:t>Cliff et al. 2022 (</a:t>
            </a:r>
            <a:r>
              <a:rPr lang="en-US" sz="1600" dirty="0" err="1">
                <a:latin typeface="Product Sans" panose="020B0403030502040203" pitchFamily="34" charset="0"/>
                <a:hlinkClick r:id="rId4"/>
              </a:rPr>
              <a:t>arXiv</a:t>
            </a:r>
            <a:r>
              <a:rPr lang="en-US" sz="1600" dirty="0">
                <a:latin typeface="Product Sans" panose="020B0403030502040203" pitchFamily="34" charset="0"/>
                <a:hlinkClick r:id="rId4"/>
              </a:rPr>
              <a:t>)</a:t>
            </a:r>
            <a:endParaRPr lang="en-AU" sz="1600" dirty="0">
              <a:latin typeface="Product Sans" panose="020B040303050204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230299-97F2-4FDC-80EF-C71181F2E650}"/>
              </a:ext>
            </a:extLst>
          </p:cNvPr>
          <p:cNvSpPr txBox="1"/>
          <p:nvPr/>
        </p:nvSpPr>
        <p:spPr>
          <a:xfrm flipH="1">
            <a:off x="357287" y="2241616"/>
            <a:ext cx="246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Product Sans" panose="020B0403030502040203" pitchFamily="34" charset="0"/>
              </a:rPr>
              <a:t>Pearson correlation</a:t>
            </a:r>
            <a:endParaRPr lang="en-AU" dirty="0">
              <a:latin typeface="Product Sans" panose="020B0403030502040203" pitchFamily="34" charset="0"/>
            </a:endParaRP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4B442DF3-2523-40BF-A80C-D45F25B23752}"/>
              </a:ext>
            </a:extLst>
          </p:cNvPr>
          <p:cNvSpPr/>
          <p:nvPr/>
        </p:nvSpPr>
        <p:spPr>
          <a:xfrm>
            <a:off x="6845643" y="2279374"/>
            <a:ext cx="486575" cy="2779485"/>
          </a:xfrm>
          <a:prstGeom prst="rightBrace">
            <a:avLst>
              <a:gd name="adj1" fmla="val 262955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BD9A38-31C8-4EF8-928C-D0C360A1067D}"/>
              </a:ext>
            </a:extLst>
          </p:cNvPr>
          <p:cNvSpPr txBox="1"/>
          <p:nvPr/>
        </p:nvSpPr>
        <p:spPr>
          <a:xfrm flipH="1">
            <a:off x="7606717" y="4914256"/>
            <a:ext cx="42062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Product Sans" panose="020B0403030502040203" pitchFamily="34" charset="0"/>
              </a:rPr>
              <a:t>Comprehensive library of 249 statistical pairwise interactions derived from multiple disciplines of research</a:t>
            </a:r>
            <a:endParaRPr lang="en-AU" dirty="0">
              <a:latin typeface="Product Sans" panose="020B040303050204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A8A0620-C01E-4F4B-8612-F85F1A65B10D}"/>
              </a:ext>
            </a:extLst>
          </p:cNvPr>
          <p:cNvSpPr txBox="1"/>
          <p:nvPr/>
        </p:nvSpPr>
        <p:spPr>
          <a:xfrm flipH="1">
            <a:off x="7606718" y="1797390"/>
            <a:ext cx="4206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Product Sans" panose="020B0403030502040203" pitchFamily="34" charset="0"/>
              </a:rPr>
              <a:t>pyspi</a:t>
            </a:r>
            <a:endParaRPr lang="en-AU" sz="2400" b="1" dirty="0">
              <a:latin typeface="Product Sans" panose="020B040303050204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F39A00-11C6-4C18-BDF9-D4356559EE22}"/>
              </a:ext>
            </a:extLst>
          </p:cNvPr>
          <p:cNvSpPr txBox="1"/>
          <p:nvPr/>
        </p:nvSpPr>
        <p:spPr>
          <a:xfrm flipH="1">
            <a:off x="129888" y="3429000"/>
            <a:ext cx="246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highlight>
                  <a:srgbClr val="FFFF00"/>
                </a:highlight>
                <a:latin typeface="Product Sans" panose="020B0403030502040203" pitchFamily="34" charset="0"/>
              </a:rPr>
              <a:t>Pearson correlation</a:t>
            </a:r>
            <a:endParaRPr lang="en-AU" dirty="0">
              <a:highlight>
                <a:srgbClr val="FFFF00"/>
              </a:highlight>
              <a:latin typeface="Product Sans" panose="020B040303050204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661A36-1F74-4120-A6AC-2895E5074ECB}"/>
              </a:ext>
            </a:extLst>
          </p:cNvPr>
          <p:cNvSpPr txBox="1"/>
          <p:nvPr/>
        </p:nvSpPr>
        <p:spPr>
          <a:xfrm flipH="1">
            <a:off x="354302" y="4582740"/>
            <a:ext cx="246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highlight>
                  <a:srgbClr val="FFFF00"/>
                </a:highlight>
                <a:latin typeface="Product Sans" panose="020B0403030502040203" pitchFamily="34" charset="0"/>
              </a:rPr>
              <a:t>Pearson correlation</a:t>
            </a:r>
            <a:endParaRPr lang="en-AU" dirty="0">
              <a:highlight>
                <a:srgbClr val="FFFF00"/>
              </a:highlight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094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7E272FF-954A-4B6C-B1D9-4D11B8C64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61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Product Sans" panose="020B0403030502040203" pitchFamily="34" charset="0"/>
              </a:rPr>
              <a:t>I </a:t>
            </a:r>
            <a:r>
              <a:rPr lang="en-US" dirty="0" err="1">
                <a:latin typeface="Product Sans" panose="020B0403030502040203" pitchFamily="34" charset="0"/>
              </a:rPr>
              <a:t>pyspi</a:t>
            </a:r>
            <a:r>
              <a:rPr lang="en-US" dirty="0">
                <a:latin typeface="Product Sans" panose="020B0403030502040203" pitchFamily="34" charset="0"/>
              </a:rPr>
              <a:t> with my little eye-</a:t>
            </a:r>
            <a:r>
              <a:rPr lang="en-US" dirty="0" err="1">
                <a:latin typeface="Product Sans" panose="020B0403030502040203" pitchFamily="34" charset="0"/>
              </a:rPr>
              <a:t>spi</a:t>
            </a:r>
            <a:r>
              <a:rPr lang="en-US" dirty="0">
                <a:latin typeface="Product Sans" panose="020B0403030502040203" pitchFamily="34" charset="0"/>
              </a:rPr>
              <a:t>…</a:t>
            </a:r>
            <a:endParaRPr lang="en-AU" dirty="0">
              <a:latin typeface="Product Sans" panose="020B0403030502040203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06D1F7-91B0-4744-ADCE-DD4C711F6F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2010"/>
            <a:ext cx="10515600" cy="98882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Product Sans" panose="020B0403030502040203" pitchFamily="34" charset="0"/>
              </a:rPr>
              <a:t>… an open-source python package for highly comparative multivariate time-series analysis!</a:t>
            </a:r>
            <a:endParaRPr lang="en-AU" dirty="0">
              <a:latin typeface="Product Sans" panose="020B040303050204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9C2036-8FA0-4994-8127-2631A0DF8126}"/>
              </a:ext>
            </a:extLst>
          </p:cNvPr>
          <p:cNvSpPr/>
          <p:nvPr/>
        </p:nvSpPr>
        <p:spPr>
          <a:xfrm>
            <a:off x="9454903" y="2826723"/>
            <a:ext cx="976461" cy="97646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980564-E960-4EAC-870D-8F30033BC24C}"/>
              </a:ext>
            </a:extLst>
          </p:cNvPr>
          <p:cNvSpPr/>
          <p:nvPr/>
        </p:nvSpPr>
        <p:spPr>
          <a:xfrm>
            <a:off x="9578145" y="2963283"/>
            <a:ext cx="976461" cy="97646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B3D903-9629-41F5-968F-7E958275886E}"/>
              </a:ext>
            </a:extLst>
          </p:cNvPr>
          <p:cNvSpPr/>
          <p:nvPr/>
        </p:nvSpPr>
        <p:spPr>
          <a:xfrm>
            <a:off x="9726741" y="3098461"/>
            <a:ext cx="976461" cy="97646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00"/>
          </a:p>
        </p:txBody>
      </p:sp>
      <p:graphicFrame>
        <p:nvGraphicFramePr>
          <p:cNvPr id="10" name="Table 27">
            <a:extLst>
              <a:ext uri="{FF2B5EF4-FFF2-40B4-BE49-F238E27FC236}">
                <a16:creationId xmlns:a16="http://schemas.microsoft.com/office/drawing/2014/main" id="{D1F0C3E2-C797-448F-BBCE-DB7CD23D3D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2010185"/>
              </p:ext>
            </p:extLst>
          </p:nvPr>
        </p:nvGraphicFramePr>
        <p:xfrm>
          <a:off x="9864120" y="3251093"/>
          <a:ext cx="972590" cy="973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18">
                  <a:extLst>
                    <a:ext uri="{9D8B030D-6E8A-4147-A177-3AD203B41FA5}">
                      <a16:colId xmlns:a16="http://schemas.microsoft.com/office/drawing/2014/main" val="1063832990"/>
                    </a:ext>
                  </a:extLst>
                </a:gridCol>
                <a:gridCol w="194518">
                  <a:extLst>
                    <a:ext uri="{9D8B030D-6E8A-4147-A177-3AD203B41FA5}">
                      <a16:colId xmlns:a16="http://schemas.microsoft.com/office/drawing/2014/main" val="2630756239"/>
                    </a:ext>
                  </a:extLst>
                </a:gridCol>
                <a:gridCol w="194518">
                  <a:extLst>
                    <a:ext uri="{9D8B030D-6E8A-4147-A177-3AD203B41FA5}">
                      <a16:colId xmlns:a16="http://schemas.microsoft.com/office/drawing/2014/main" val="717389419"/>
                    </a:ext>
                  </a:extLst>
                </a:gridCol>
                <a:gridCol w="194518">
                  <a:extLst>
                    <a:ext uri="{9D8B030D-6E8A-4147-A177-3AD203B41FA5}">
                      <a16:colId xmlns:a16="http://schemas.microsoft.com/office/drawing/2014/main" val="2955863827"/>
                    </a:ext>
                  </a:extLst>
                </a:gridCol>
                <a:gridCol w="194518">
                  <a:extLst>
                    <a:ext uri="{9D8B030D-6E8A-4147-A177-3AD203B41FA5}">
                      <a16:colId xmlns:a16="http://schemas.microsoft.com/office/drawing/2014/main" val="3780822076"/>
                    </a:ext>
                  </a:extLst>
                </a:gridCol>
              </a:tblGrid>
              <a:tr h="194654"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76421"/>
                  </a:ext>
                </a:extLst>
              </a:tr>
              <a:tr h="194654"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730118"/>
                  </a:ext>
                </a:extLst>
              </a:tr>
              <a:tr h="194654">
                <a:tc>
                  <a:txBody>
                    <a:bodyPr/>
                    <a:lstStyle/>
                    <a:p>
                      <a:endParaRPr lang="en-AU" sz="110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4142268"/>
                  </a:ext>
                </a:extLst>
              </a:tr>
              <a:tr h="194654"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28191"/>
                  </a:ext>
                </a:extLst>
              </a:tr>
              <a:tr h="194654"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128390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E8A4A6D-0DAE-4BF5-8910-6E708958ED96}"/>
              </a:ext>
            </a:extLst>
          </p:cNvPr>
          <p:cNvSpPr/>
          <p:nvPr/>
        </p:nvSpPr>
        <p:spPr>
          <a:xfrm>
            <a:off x="9857949" y="3247902"/>
            <a:ext cx="983974" cy="98397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100"/>
          </a:p>
        </p:txBody>
      </p:sp>
      <p:sp>
        <p:nvSpPr>
          <p:cNvPr id="12" name="Right Bracket 11">
            <a:extLst>
              <a:ext uri="{FF2B5EF4-FFF2-40B4-BE49-F238E27FC236}">
                <a16:creationId xmlns:a16="http://schemas.microsoft.com/office/drawing/2014/main" id="{608037DB-1910-42AA-B911-74C327A81CD9}"/>
              </a:ext>
            </a:extLst>
          </p:cNvPr>
          <p:cNvSpPr/>
          <p:nvPr/>
        </p:nvSpPr>
        <p:spPr>
          <a:xfrm rot="19021902">
            <a:off x="10670351" y="2715557"/>
            <a:ext cx="45719" cy="553269"/>
          </a:xfrm>
          <a:prstGeom prst="rightBracket">
            <a:avLst>
              <a:gd name="adj" fmla="val 0"/>
            </a:avLst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 sz="11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652B3C-A3AA-4BD7-ADB3-FF895DADA005}"/>
              </a:ext>
            </a:extLst>
          </p:cNvPr>
          <p:cNvSpPr txBox="1"/>
          <p:nvPr/>
        </p:nvSpPr>
        <p:spPr>
          <a:xfrm>
            <a:off x="10710725" y="2715422"/>
            <a:ext cx="12887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SPIs 1-249</a:t>
            </a:r>
            <a:endParaRPr lang="en-AU" sz="1400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D18A2C4-503B-45CE-9CBE-7BCEAD6F4444}"/>
              </a:ext>
            </a:extLst>
          </p:cNvPr>
          <p:cNvCxnSpPr>
            <a:cxnSpLocks/>
          </p:cNvCxnSpPr>
          <p:nvPr/>
        </p:nvCxnSpPr>
        <p:spPr>
          <a:xfrm>
            <a:off x="9842379" y="4335231"/>
            <a:ext cx="102339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EA10864-0A08-4D7E-9689-27328955CBDD}"/>
              </a:ext>
            </a:extLst>
          </p:cNvPr>
          <p:cNvCxnSpPr>
            <a:cxnSpLocks/>
          </p:cNvCxnSpPr>
          <p:nvPr/>
        </p:nvCxnSpPr>
        <p:spPr>
          <a:xfrm>
            <a:off x="10955290" y="3240972"/>
            <a:ext cx="0" cy="99090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D2F7519-BBEF-42A0-8EC1-ED56D3CF245E}"/>
              </a:ext>
            </a:extLst>
          </p:cNvPr>
          <p:cNvSpPr txBox="1"/>
          <p:nvPr/>
        </p:nvSpPr>
        <p:spPr>
          <a:xfrm>
            <a:off x="9410546" y="4368411"/>
            <a:ext cx="213980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Processes</a:t>
            </a:r>
            <a:endParaRPr lang="en-AU" sz="1600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581B91-56D5-49FF-8C82-DE249694720F}"/>
              </a:ext>
            </a:extLst>
          </p:cNvPr>
          <p:cNvSpPr txBox="1"/>
          <p:nvPr/>
        </p:nvSpPr>
        <p:spPr>
          <a:xfrm>
            <a:off x="10955290" y="3451513"/>
            <a:ext cx="11136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Processes</a:t>
            </a:r>
            <a:endParaRPr lang="en-AU" sz="1600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  <p:graphicFrame>
        <p:nvGraphicFramePr>
          <p:cNvPr id="18" name="Table 27">
            <a:extLst>
              <a:ext uri="{FF2B5EF4-FFF2-40B4-BE49-F238E27FC236}">
                <a16:creationId xmlns:a16="http://schemas.microsoft.com/office/drawing/2014/main" id="{DA5281F9-C9FE-49FA-8F38-1C76833E90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8155052"/>
              </p:ext>
            </p:extLst>
          </p:nvPr>
        </p:nvGraphicFramePr>
        <p:xfrm>
          <a:off x="1581168" y="2938160"/>
          <a:ext cx="1559705" cy="15607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941">
                  <a:extLst>
                    <a:ext uri="{9D8B030D-6E8A-4147-A177-3AD203B41FA5}">
                      <a16:colId xmlns:a16="http://schemas.microsoft.com/office/drawing/2014/main" val="1063832990"/>
                    </a:ext>
                  </a:extLst>
                </a:gridCol>
                <a:gridCol w="311941">
                  <a:extLst>
                    <a:ext uri="{9D8B030D-6E8A-4147-A177-3AD203B41FA5}">
                      <a16:colId xmlns:a16="http://schemas.microsoft.com/office/drawing/2014/main" val="2630756239"/>
                    </a:ext>
                  </a:extLst>
                </a:gridCol>
                <a:gridCol w="311941">
                  <a:extLst>
                    <a:ext uri="{9D8B030D-6E8A-4147-A177-3AD203B41FA5}">
                      <a16:colId xmlns:a16="http://schemas.microsoft.com/office/drawing/2014/main" val="717389419"/>
                    </a:ext>
                  </a:extLst>
                </a:gridCol>
                <a:gridCol w="311941">
                  <a:extLst>
                    <a:ext uri="{9D8B030D-6E8A-4147-A177-3AD203B41FA5}">
                      <a16:colId xmlns:a16="http://schemas.microsoft.com/office/drawing/2014/main" val="2955863827"/>
                    </a:ext>
                  </a:extLst>
                </a:gridCol>
                <a:gridCol w="311941">
                  <a:extLst>
                    <a:ext uri="{9D8B030D-6E8A-4147-A177-3AD203B41FA5}">
                      <a16:colId xmlns:a16="http://schemas.microsoft.com/office/drawing/2014/main" val="3780822076"/>
                    </a:ext>
                  </a:extLst>
                </a:gridCol>
              </a:tblGrid>
              <a:tr h="312159"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76421"/>
                  </a:ext>
                </a:extLst>
              </a:tr>
              <a:tr h="312159"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730118"/>
                  </a:ext>
                </a:extLst>
              </a:tr>
              <a:tr h="312159">
                <a:tc>
                  <a:txBody>
                    <a:bodyPr/>
                    <a:lstStyle/>
                    <a:p>
                      <a:endParaRPr lang="en-AU" sz="110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4142268"/>
                  </a:ext>
                </a:extLst>
              </a:tr>
              <a:tr h="312159"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328191"/>
                  </a:ext>
                </a:extLst>
              </a:tr>
              <a:tr h="312159"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100" dirty="0">
                        <a:solidFill>
                          <a:srgbClr val="F0224B"/>
                        </a:solidFill>
                      </a:endParaRPr>
                    </a:p>
                  </a:txBody>
                  <a:tcPr marL="17803" marR="17803" marT="8902" marB="8902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128390"/>
                  </a:ext>
                </a:extLst>
              </a:tr>
            </a:tbl>
          </a:graphicData>
        </a:graphic>
      </p:graphicFrame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56681280-FA2C-4297-B065-06E4AD1582F3}"/>
              </a:ext>
            </a:extLst>
          </p:cNvPr>
          <p:cNvSpPr txBox="1">
            <a:spLocks/>
          </p:cNvSpPr>
          <p:nvPr/>
        </p:nvSpPr>
        <p:spPr>
          <a:xfrm>
            <a:off x="3491747" y="3086095"/>
            <a:ext cx="1848062" cy="9888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latin typeface="Product Sans" panose="020B0403030502040203" pitchFamily="34" charset="0"/>
              </a:rPr>
              <a:t>Choose which SPIs to calculate</a:t>
            </a:r>
            <a:endParaRPr lang="en-AU" sz="1800" dirty="0">
              <a:latin typeface="Product Sans" panose="020B0403030502040203" pitchFamily="34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F4482F6-0E75-4BFF-8A38-DE606A6662BB}"/>
              </a:ext>
            </a:extLst>
          </p:cNvPr>
          <p:cNvCxnSpPr>
            <a:cxnSpLocks/>
          </p:cNvCxnSpPr>
          <p:nvPr/>
        </p:nvCxnSpPr>
        <p:spPr>
          <a:xfrm>
            <a:off x="1581168" y="2764794"/>
            <a:ext cx="151557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2AFE677-46B5-4B71-B531-80684FE2706D}"/>
              </a:ext>
            </a:extLst>
          </p:cNvPr>
          <p:cNvCxnSpPr>
            <a:cxnSpLocks/>
          </p:cNvCxnSpPr>
          <p:nvPr/>
        </p:nvCxnSpPr>
        <p:spPr>
          <a:xfrm>
            <a:off x="1419803" y="2954777"/>
            <a:ext cx="0" cy="15159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336DF78-E910-4703-8D47-E1B5E0F9B84A}"/>
              </a:ext>
            </a:extLst>
          </p:cNvPr>
          <p:cNvSpPr txBox="1"/>
          <p:nvPr/>
        </p:nvSpPr>
        <p:spPr>
          <a:xfrm>
            <a:off x="1253249" y="2325265"/>
            <a:ext cx="213980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Time points</a:t>
            </a:r>
            <a:endParaRPr lang="en-AU" sz="2000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CE99050-CC92-45BF-BCFE-819BE09728F3}"/>
              </a:ext>
            </a:extLst>
          </p:cNvPr>
          <p:cNvSpPr txBox="1"/>
          <p:nvPr/>
        </p:nvSpPr>
        <p:spPr>
          <a:xfrm>
            <a:off x="-95672" y="3251093"/>
            <a:ext cx="14713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Processes (e.g. brain regions)</a:t>
            </a:r>
            <a:endParaRPr lang="en-AU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CA28FB-790A-44DB-8359-FA18B025AEC6}"/>
              </a:ext>
            </a:extLst>
          </p:cNvPr>
          <p:cNvSpPr txBox="1"/>
          <p:nvPr/>
        </p:nvSpPr>
        <p:spPr>
          <a:xfrm>
            <a:off x="2069537" y="6408634"/>
            <a:ext cx="793865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2000" dirty="0">
                <a:latin typeface="Product Sans" panose="020B0403030502040203" pitchFamily="34" charset="0"/>
              </a:rPr>
              <a:t>https://github.com/olivercliff/pyspi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6B9C969-172D-4A98-8EC6-3E02D2F58834}"/>
              </a:ext>
            </a:extLst>
          </p:cNvPr>
          <p:cNvCxnSpPr>
            <a:cxnSpLocks/>
          </p:cNvCxnSpPr>
          <p:nvPr/>
        </p:nvCxnSpPr>
        <p:spPr>
          <a:xfrm>
            <a:off x="3475246" y="3776837"/>
            <a:ext cx="181719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 descr="Text&#10;&#10;Description automatically generated with low confidence">
            <a:extLst>
              <a:ext uri="{FF2B5EF4-FFF2-40B4-BE49-F238E27FC236}">
                <a16:creationId xmlns:a16="http://schemas.microsoft.com/office/drawing/2014/main" id="{5F044E09-DDE7-4E69-AD21-3716787A3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804" y="2325265"/>
            <a:ext cx="1311207" cy="2805761"/>
          </a:xfrm>
          <a:prstGeom prst="rect">
            <a:avLst/>
          </a:prstGeom>
        </p:spPr>
      </p:pic>
      <p:sp>
        <p:nvSpPr>
          <p:cNvPr id="34" name="Content Placeholder 5">
            <a:extLst>
              <a:ext uri="{FF2B5EF4-FFF2-40B4-BE49-F238E27FC236}">
                <a16:creationId xmlns:a16="http://schemas.microsoft.com/office/drawing/2014/main" id="{08DEE7E6-72C5-479C-B42A-197D7A603388}"/>
              </a:ext>
            </a:extLst>
          </p:cNvPr>
          <p:cNvSpPr txBox="1">
            <a:spLocks/>
          </p:cNvSpPr>
          <p:nvPr/>
        </p:nvSpPr>
        <p:spPr>
          <a:xfrm>
            <a:off x="218675" y="4743173"/>
            <a:ext cx="3326777" cy="9888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latin typeface="Product Sans" panose="020B0403030502040203" pitchFamily="34" charset="0"/>
              </a:rPr>
              <a:t>Input: a tabular dataset of processes by time points </a:t>
            </a:r>
            <a:endParaRPr lang="en-AU" sz="2000" dirty="0">
              <a:latin typeface="Product Sans" panose="020B0403030502040203" pitchFamily="34" charset="0"/>
            </a:endParaRPr>
          </a:p>
        </p:txBody>
      </p:sp>
      <p:sp>
        <p:nvSpPr>
          <p:cNvPr id="37" name="Content Placeholder 5">
            <a:extLst>
              <a:ext uri="{FF2B5EF4-FFF2-40B4-BE49-F238E27FC236}">
                <a16:creationId xmlns:a16="http://schemas.microsoft.com/office/drawing/2014/main" id="{7451198D-1264-4FB7-A9E2-F888021538A5}"/>
              </a:ext>
            </a:extLst>
          </p:cNvPr>
          <p:cNvSpPr txBox="1">
            <a:spLocks/>
          </p:cNvSpPr>
          <p:nvPr/>
        </p:nvSpPr>
        <p:spPr>
          <a:xfrm>
            <a:off x="6761837" y="3116355"/>
            <a:ext cx="2624216" cy="9888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dirty="0">
                <a:latin typeface="Product Sans" panose="020B0403030502040203" pitchFamily="34" charset="0"/>
              </a:rPr>
              <a:t>Run pySPI with </a:t>
            </a:r>
            <a:r>
              <a:rPr lang="en-US" sz="1800" dirty="0" err="1">
                <a:latin typeface="Product Sans" panose="020B0403030502040203" pitchFamily="34" charset="0"/>
              </a:rPr>
              <a:t>Calculator.compute</a:t>
            </a:r>
            <a:r>
              <a:rPr lang="en-US" sz="1800" dirty="0">
                <a:latin typeface="Product Sans" panose="020B0403030502040203" pitchFamily="34" charset="0"/>
              </a:rPr>
              <a:t>()</a:t>
            </a:r>
            <a:endParaRPr lang="en-AU" sz="1800" dirty="0">
              <a:latin typeface="Product Sans" panose="020B040303050204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1F0DFC9-A18B-4752-B823-5C78C6ED1A80}"/>
              </a:ext>
            </a:extLst>
          </p:cNvPr>
          <p:cNvSpPr txBox="1"/>
          <p:nvPr/>
        </p:nvSpPr>
        <p:spPr>
          <a:xfrm>
            <a:off x="3322015" y="3920516"/>
            <a:ext cx="2152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Product Sans" panose="020B0403030502040203" pitchFamily="34" charset="0"/>
              </a:rPr>
              <a:t>(default is all 249)</a:t>
            </a:r>
            <a:endParaRPr lang="en-AU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0F3CA3A7-D689-4B55-8FA3-C1652E17BABC}"/>
              </a:ext>
            </a:extLst>
          </p:cNvPr>
          <p:cNvCxnSpPr>
            <a:cxnSpLocks/>
          </p:cNvCxnSpPr>
          <p:nvPr/>
        </p:nvCxnSpPr>
        <p:spPr>
          <a:xfrm>
            <a:off x="7026628" y="3803184"/>
            <a:ext cx="20896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ontent Placeholder 5">
            <a:extLst>
              <a:ext uri="{FF2B5EF4-FFF2-40B4-BE49-F238E27FC236}">
                <a16:creationId xmlns:a16="http://schemas.microsoft.com/office/drawing/2014/main" id="{E498BE0B-E93D-4C6D-BEA8-7D32EDBF6617}"/>
              </a:ext>
            </a:extLst>
          </p:cNvPr>
          <p:cNvSpPr txBox="1">
            <a:spLocks/>
          </p:cNvSpPr>
          <p:nvPr/>
        </p:nvSpPr>
        <p:spPr>
          <a:xfrm>
            <a:off x="220847" y="4739402"/>
            <a:ext cx="3326777" cy="9888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latin typeface="Product Sans" panose="020B0403030502040203" pitchFamily="34" charset="0"/>
              </a:rPr>
              <a:t>Input: a tabular dataset of processes by time points </a:t>
            </a:r>
            <a:endParaRPr lang="en-AU" sz="2000" dirty="0">
              <a:latin typeface="Product Sans" panose="020B0403030502040203" pitchFamily="34" charset="0"/>
            </a:endParaRPr>
          </a:p>
        </p:txBody>
      </p:sp>
      <p:sp>
        <p:nvSpPr>
          <p:cNvPr id="44" name="Content Placeholder 5">
            <a:extLst>
              <a:ext uri="{FF2B5EF4-FFF2-40B4-BE49-F238E27FC236}">
                <a16:creationId xmlns:a16="http://schemas.microsoft.com/office/drawing/2014/main" id="{F5AAC5B7-9669-4617-A42F-96871170547C}"/>
              </a:ext>
            </a:extLst>
          </p:cNvPr>
          <p:cNvSpPr txBox="1">
            <a:spLocks/>
          </p:cNvSpPr>
          <p:nvPr/>
        </p:nvSpPr>
        <p:spPr>
          <a:xfrm>
            <a:off x="8824543" y="4781816"/>
            <a:ext cx="3174924" cy="13117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latin typeface="Product Sans" panose="020B0403030502040203" pitchFamily="34" charset="0"/>
              </a:rPr>
              <a:t>Output: a set of tabular datasets containing pairwise values for each pair of processes by SPI</a:t>
            </a:r>
            <a:endParaRPr lang="en-AU" sz="2000" dirty="0"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665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" grpId="0" animBg="1"/>
      <p:bldP spid="12" grpId="0" animBg="1"/>
      <p:bldP spid="13" grpId="0"/>
      <p:bldP spid="16" grpId="0"/>
      <p:bldP spid="17" grpId="0"/>
      <p:bldP spid="19" grpId="0"/>
      <p:bldP spid="22" grpId="0"/>
      <p:bldP spid="23" grpId="0"/>
      <p:bldP spid="34" grpId="0"/>
      <p:bldP spid="37" grpId="0"/>
      <p:bldP spid="40" grpId="0"/>
      <p:bldP spid="43" grpId="0"/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36AEFE-1700-4A67-8B09-81D1BC05AA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8" t="2956" r="2573" b="5531"/>
          <a:stretch/>
        </p:blipFill>
        <p:spPr>
          <a:xfrm>
            <a:off x="522708" y="4333501"/>
            <a:ext cx="1309374" cy="986598"/>
          </a:xfrm>
          <a:prstGeom prst="rect">
            <a:avLst/>
          </a:prstGeom>
          <a:ln w="28575">
            <a:solidFill>
              <a:srgbClr val="1B76CE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BBC3F5-1808-4FC1-878A-6A08AD752C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812" r="90605">
                        <a14:foregroundMark x1="90605" y1="54865" x2="90397" y2="58108"/>
                        <a14:foregroundMark x1="89144" y1="65405" x2="89144" y2="65676"/>
                        <a14:foregroundMark x1="9603" y1="58919" x2="9603" y2="58378"/>
                      </a14:backgroundRemoval>
                    </a14:imgEffect>
                  </a14:imgLayer>
                </a14:imgProps>
              </a:ext>
            </a:extLst>
          </a:blip>
          <a:srcRect l="7093" t="9063" r="7212" b="10415"/>
          <a:stretch/>
        </p:blipFill>
        <p:spPr>
          <a:xfrm>
            <a:off x="465678" y="2879483"/>
            <a:ext cx="1761415" cy="127844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1F3E51-CED4-4119-B361-9D936A04630A}"/>
              </a:ext>
            </a:extLst>
          </p:cNvPr>
          <p:cNvCxnSpPr>
            <a:cxnSpLocks/>
          </p:cNvCxnSpPr>
          <p:nvPr/>
        </p:nvCxnSpPr>
        <p:spPr>
          <a:xfrm flipH="1">
            <a:off x="522708" y="3509385"/>
            <a:ext cx="181761" cy="824116"/>
          </a:xfrm>
          <a:prstGeom prst="line">
            <a:avLst/>
          </a:prstGeom>
          <a:ln w="28575">
            <a:solidFill>
              <a:srgbClr val="1975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4FE88888-DF97-4EA7-A0A2-48575935EC2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8" t="3373" r="2608" b="5154"/>
          <a:stretch/>
        </p:blipFill>
        <p:spPr>
          <a:xfrm>
            <a:off x="859671" y="1589482"/>
            <a:ext cx="1308736" cy="986178"/>
          </a:xfrm>
          <a:prstGeom prst="rect">
            <a:avLst/>
          </a:prstGeom>
          <a:ln w="28575">
            <a:solidFill>
              <a:srgbClr val="EF2D2D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888753-4914-45F1-B961-ACC643371C67}"/>
              </a:ext>
            </a:extLst>
          </p:cNvPr>
          <p:cNvCxnSpPr>
            <a:cxnSpLocks/>
          </p:cNvCxnSpPr>
          <p:nvPr/>
        </p:nvCxnSpPr>
        <p:spPr>
          <a:xfrm>
            <a:off x="947250" y="3509385"/>
            <a:ext cx="895887" cy="815201"/>
          </a:xfrm>
          <a:prstGeom prst="line">
            <a:avLst/>
          </a:prstGeom>
          <a:ln w="28575">
            <a:solidFill>
              <a:srgbClr val="1975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CD5817-81DD-4AE9-A9C0-752B309B544B}"/>
              </a:ext>
            </a:extLst>
          </p:cNvPr>
          <p:cNvCxnSpPr>
            <a:cxnSpLocks/>
          </p:cNvCxnSpPr>
          <p:nvPr/>
        </p:nvCxnSpPr>
        <p:spPr>
          <a:xfrm flipH="1">
            <a:off x="2111950" y="2575660"/>
            <a:ext cx="68629" cy="944489"/>
          </a:xfrm>
          <a:prstGeom prst="line">
            <a:avLst/>
          </a:prstGeom>
          <a:ln w="28575">
            <a:solidFill>
              <a:srgbClr val="EF2D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7FA8E8C-F199-4773-8014-2626B7C1622E}"/>
              </a:ext>
            </a:extLst>
          </p:cNvPr>
          <p:cNvCxnSpPr>
            <a:cxnSpLocks/>
          </p:cNvCxnSpPr>
          <p:nvPr/>
        </p:nvCxnSpPr>
        <p:spPr>
          <a:xfrm>
            <a:off x="847500" y="2575660"/>
            <a:ext cx="1018479" cy="748565"/>
          </a:xfrm>
          <a:prstGeom prst="line">
            <a:avLst/>
          </a:prstGeom>
          <a:ln w="28575">
            <a:solidFill>
              <a:srgbClr val="EF2D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143FB56-FB88-4363-9993-470211C1F8A7}"/>
              </a:ext>
            </a:extLst>
          </p:cNvPr>
          <p:cNvSpPr txBox="1"/>
          <p:nvPr/>
        </p:nvSpPr>
        <p:spPr>
          <a:xfrm>
            <a:off x="1395193" y="148188"/>
            <a:ext cx="97045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Product Sans" panose="020B0403030502040203" pitchFamily="34" charset="0"/>
              </a:rPr>
              <a:t>How can </a:t>
            </a:r>
            <a:r>
              <a:rPr lang="en-US" sz="3200" dirty="0" err="1">
                <a:latin typeface="Product Sans" panose="020B0403030502040203" pitchFamily="34" charset="0"/>
              </a:rPr>
              <a:t>pyspi</a:t>
            </a:r>
            <a:r>
              <a:rPr lang="en-US" sz="3200" dirty="0">
                <a:latin typeface="Product Sans" panose="020B0403030502040203" pitchFamily="34" charset="0"/>
              </a:rPr>
              <a:t> revolutionize how we look at functional connectivity in the human brain?</a:t>
            </a:r>
            <a:endParaRPr lang="en-AU" sz="3200" dirty="0">
              <a:latin typeface="Product Sans" panose="020B0403030502040203" pitchFamily="34" charset="0"/>
            </a:endParaRPr>
          </a:p>
        </p:txBody>
      </p:sp>
      <p:pic>
        <p:nvPicPr>
          <p:cNvPr id="14" name="Picture 13" descr="A picture containing chart&#10;&#10;Description automatically generated">
            <a:extLst>
              <a:ext uri="{FF2B5EF4-FFF2-40B4-BE49-F238E27FC236}">
                <a16:creationId xmlns:a16="http://schemas.microsoft.com/office/drawing/2014/main" id="{D7223FE4-4B71-4CFE-B20A-2771BB19DA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932" y="2929129"/>
            <a:ext cx="1948233" cy="1524704"/>
          </a:xfrm>
          <a:prstGeom prst="rect">
            <a:avLst/>
          </a:prstGeom>
        </p:spPr>
      </p:pic>
      <p:pic>
        <p:nvPicPr>
          <p:cNvPr id="25" name="Picture 2" descr="Heatmap of Pearson correlation between 38 features extracted from PPG, four covariates, and age: the feature a and age shows negative correlation, while tpr and age are positively correlated.">
            <a:extLst>
              <a:ext uri="{FF2B5EF4-FFF2-40B4-BE49-F238E27FC236}">
                <a16:creationId xmlns:a16="http://schemas.microsoft.com/office/drawing/2014/main" id="{0F808121-6062-48FA-84C5-8D9ACA016E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6" t="20075" r="20279" b="14023"/>
          <a:stretch/>
        </p:blipFill>
        <p:spPr bwMode="auto">
          <a:xfrm>
            <a:off x="8273829" y="1325174"/>
            <a:ext cx="1307288" cy="1332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D874471-874D-4DF6-B218-EBE4B8115E6D}"/>
              </a:ext>
            </a:extLst>
          </p:cNvPr>
          <p:cNvSpPr txBox="1"/>
          <p:nvPr/>
        </p:nvSpPr>
        <p:spPr>
          <a:xfrm flipH="1">
            <a:off x="3082711" y="4392487"/>
            <a:ext cx="18033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Product Sans" panose="020B0403030502040203" pitchFamily="34" charset="0"/>
              </a:rPr>
              <a:t>Multivariate time-series</a:t>
            </a:r>
            <a:endParaRPr lang="en-AU" dirty="0">
              <a:latin typeface="Product Sans" panose="020B0403030502040203" pitchFamily="34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3034718-5F7A-453C-87F0-9514CEE4DE46}"/>
              </a:ext>
            </a:extLst>
          </p:cNvPr>
          <p:cNvCxnSpPr>
            <a:cxnSpLocks/>
          </p:cNvCxnSpPr>
          <p:nvPr/>
        </p:nvCxnSpPr>
        <p:spPr>
          <a:xfrm flipV="1">
            <a:off x="4803511" y="2796910"/>
            <a:ext cx="402804" cy="786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A506D0D-90D7-4888-B7EF-D6006CC945E8}"/>
              </a:ext>
            </a:extLst>
          </p:cNvPr>
          <p:cNvSpPr txBox="1"/>
          <p:nvPr/>
        </p:nvSpPr>
        <p:spPr>
          <a:xfrm flipH="1">
            <a:off x="70261" y="5492511"/>
            <a:ext cx="2214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roduct Sans" panose="020B0403030502040203" pitchFamily="34" charset="0"/>
              </a:rPr>
              <a:t>Regional BOLD fMRI signals</a:t>
            </a:r>
            <a:endParaRPr lang="en-AU" sz="2000" dirty="0">
              <a:latin typeface="Product Sans" panose="020B0403030502040203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618D16E-CA91-4EFD-AC33-3669FD3AA1FF}"/>
              </a:ext>
            </a:extLst>
          </p:cNvPr>
          <p:cNvGrpSpPr/>
          <p:nvPr/>
        </p:nvGrpSpPr>
        <p:grpSpPr>
          <a:xfrm>
            <a:off x="5367892" y="796501"/>
            <a:ext cx="2214267" cy="2214267"/>
            <a:chOff x="5118741" y="1258356"/>
            <a:chExt cx="2214267" cy="221426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E54DF2E-C00D-4172-B113-09BCF6F740CE}"/>
                </a:ext>
              </a:extLst>
            </p:cNvPr>
            <p:cNvGrpSpPr/>
            <p:nvPr/>
          </p:nvGrpSpPr>
          <p:grpSpPr>
            <a:xfrm>
              <a:off x="5750703" y="1895704"/>
              <a:ext cx="901064" cy="944489"/>
              <a:chOff x="2398798" y="5581650"/>
              <a:chExt cx="790575" cy="790576"/>
            </a:xfrm>
          </p:grpSpPr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895EBB85-6A14-4615-96F0-5561AA3ACC1B}"/>
                  </a:ext>
                </a:extLst>
              </p:cNvPr>
              <p:cNvCxnSpPr/>
              <p:nvPr/>
            </p:nvCxnSpPr>
            <p:spPr>
              <a:xfrm flipV="1">
                <a:off x="2398798" y="5581650"/>
                <a:ext cx="0" cy="790575"/>
              </a:xfrm>
              <a:prstGeom prst="straightConnector1">
                <a:avLst/>
              </a:prstGeom>
              <a:ln w="28575">
                <a:solidFill>
                  <a:srgbClr val="3087DA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1B1F6971-831A-47DC-AD8A-CB01FF86017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V="1">
                <a:off x="2794086" y="5976938"/>
                <a:ext cx="0" cy="790575"/>
              </a:xfrm>
              <a:prstGeom prst="straightConnector1">
                <a:avLst/>
              </a:prstGeom>
              <a:ln w="28575">
                <a:solidFill>
                  <a:srgbClr val="C5313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A82D8C8-2007-4EF1-B8A9-9FC904AA3AC0}"/>
                </a:ext>
              </a:extLst>
            </p:cNvPr>
            <p:cNvSpPr/>
            <p:nvPr/>
          </p:nvSpPr>
          <p:spPr>
            <a:xfrm>
              <a:off x="6213690" y="2026559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80330F0-C5A9-4FC0-89ED-C95290CE29E1}"/>
                </a:ext>
              </a:extLst>
            </p:cNvPr>
            <p:cNvSpPr/>
            <p:nvPr/>
          </p:nvSpPr>
          <p:spPr>
            <a:xfrm>
              <a:off x="5969748" y="2145035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72A0AB9-3C5A-418E-846C-1744EB4E9670}"/>
                </a:ext>
              </a:extLst>
            </p:cNvPr>
            <p:cNvSpPr/>
            <p:nvPr/>
          </p:nvSpPr>
          <p:spPr>
            <a:xfrm>
              <a:off x="5837196" y="2465916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A971C21-BFEB-4CA2-A1B8-4BA06BD3C60F}"/>
                </a:ext>
              </a:extLst>
            </p:cNvPr>
            <p:cNvSpPr/>
            <p:nvPr/>
          </p:nvSpPr>
          <p:spPr>
            <a:xfrm>
              <a:off x="5996216" y="2465916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39A30BC-D1E0-4B54-AFF7-799E66E6584F}"/>
                </a:ext>
              </a:extLst>
            </p:cNvPr>
            <p:cNvSpPr/>
            <p:nvPr/>
          </p:nvSpPr>
          <p:spPr>
            <a:xfrm>
              <a:off x="5926703" y="2720560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2B801C27-1A0F-401F-BF49-FD89422E9FB2}"/>
                </a:ext>
              </a:extLst>
            </p:cNvPr>
            <p:cNvSpPr/>
            <p:nvPr/>
          </p:nvSpPr>
          <p:spPr>
            <a:xfrm>
              <a:off x="6328864" y="2148115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59F5DA3-8830-4BE8-BE60-3AE5B48834BA}"/>
                </a:ext>
              </a:extLst>
            </p:cNvPr>
            <p:cNvSpPr/>
            <p:nvPr/>
          </p:nvSpPr>
          <p:spPr>
            <a:xfrm>
              <a:off x="6199821" y="2692824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4F10EC5-4E14-4FCB-A814-38D1D0ACFBE7}"/>
                </a:ext>
              </a:extLst>
            </p:cNvPr>
            <p:cNvSpPr/>
            <p:nvPr/>
          </p:nvSpPr>
          <p:spPr>
            <a:xfrm>
              <a:off x="6343271" y="2664925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8B65C4F1-D70E-402B-836B-6B74F02EB28D}"/>
                </a:ext>
              </a:extLst>
            </p:cNvPr>
            <p:cNvSpPr/>
            <p:nvPr/>
          </p:nvSpPr>
          <p:spPr>
            <a:xfrm>
              <a:off x="6302809" y="2528664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E4D2299-DF1E-4481-AF48-AE1007CCC3F3}"/>
                </a:ext>
              </a:extLst>
            </p:cNvPr>
            <p:cNvSpPr/>
            <p:nvPr/>
          </p:nvSpPr>
          <p:spPr>
            <a:xfrm>
              <a:off x="6119572" y="2252601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E525B3D-F0C1-4382-9767-EA730D63C667}"/>
                </a:ext>
              </a:extLst>
            </p:cNvPr>
            <p:cNvSpPr/>
            <p:nvPr/>
          </p:nvSpPr>
          <p:spPr>
            <a:xfrm>
              <a:off x="6521496" y="2623469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0EBAB1E-28EA-43DA-9327-5A17564A6456}"/>
                </a:ext>
              </a:extLst>
            </p:cNvPr>
            <p:cNvSpPr/>
            <p:nvPr/>
          </p:nvSpPr>
          <p:spPr>
            <a:xfrm>
              <a:off x="6495442" y="2379415"/>
              <a:ext cx="52109" cy="5579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70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9BEEF72-243B-4E80-9EC6-61E6417713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16819" y="2184798"/>
              <a:ext cx="781612" cy="562234"/>
            </a:xfrm>
            <a:prstGeom prst="line">
              <a:avLst/>
            </a:prstGeom>
            <a:ln w="38100">
              <a:solidFill>
                <a:srgbClr val="F0224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140A3ED-0772-43B7-8F69-5D2FD1444687}"/>
                </a:ext>
              </a:extLst>
            </p:cNvPr>
            <p:cNvSpPr txBox="1"/>
            <p:nvPr/>
          </p:nvSpPr>
          <p:spPr>
            <a:xfrm flipH="1">
              <a:off x="5118741" y="2842904"/>
              <a:ext cx="22142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Product Sans" panose="020B0403030502040203" pitchFamily="34" charset="0"/>
                </a:rPr>
                <a:t>Region 1</a:t>
              </a:r>
              <a:endParaRPr lang="en-AU" sz="2000" dirty="0">
                <a:latin typeface="Product Sans" panose="020B0403030502040203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841AE76-637B-488B-B76F-8B04AD1E35A9}"/>
                </a:ext>
              </a:extLst>
            </p:cNvPr>
            <p:cNvSpPr txBox="1"/>
            <p:nvPr/>
          </p:nvSpPr>
          <p:spPr>
            <a:xfrm rot="16200000" flipH="1">
              <a:off x="4424693" y="2165435"/>
              <a:ext cx="22142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Product Sans" panose="020B0403030502040203" pitchFamily="34" charset="0"/>
                </a:rPr>
                <a:t>Region 2</a:t>
              </a:r>
              <a:endParaRPr lang="en-AU" sz="2000" dirty="0">
                <a:latin typeface="Product Sans" panose="020B0403030502040203" pitchFamily="34" charset="0"/>
              </a:endParaRPr>
            </a:p>
          </p:txBody>
        </p:sp>
      </p:grpSp>
      <p:sp>
        <p:nvSpPr>
          <p:cNvPr id="13" name="Right Brace 12">
            <a:extLst>
              <a:ext uri="{FF2B5EF4-FFF2-40B4-BE49-F238E27FC236}">
                <a16:creationId xmlns:a16="http://schemas.microsoft.com/office/drawing/2014/main" id="{8CBC0455-9BFD-4E93-B7D6-965C4736C3B0}"/>
              </a:ext>
            </a:extLst>
          </p:cNvPr>
          <p:cNvSpPr/>
          <p:nvPr/>
        </p:nvSpPr>
        <p:spPr>
          <a:xfrm>
            <a:off x="2324284" y="2082571"/>
            <a:ext cx="305613" cy="2824709"/>
          </a:xfrm>
          <a:prstGeom prst="rightBrace">
            <a:avLst>
              <a:gd name="adj1" fmla="val 91305"/>
              <a:gd name="adj2" fmla="val 50000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85CAC26-6C07-464C-A3A4-632E57E421A7}"/>
              </a:ext>
            </a:extLst>
          </p:cNvPr>
          <p:cNvSpPr txBox="1"/>
          <p:nvPr/>
        </p:nvSpPr>
        <p:spPr>
          <a:xfrm flipH="1">
            <a:off x="5206315" y="2796910"/>
            <a:ext cx="22142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Product Sans" panose="020B0403030502040203" pitchFamily="34" charset="0"/>
              </a:rPr>
              <a:t>Calculate Pearson correlation coefficient (PCC) between two regions’ time-series </a:t>
            </a:r>
            <a:endParaRPr lang="en-AU" sz="1600" dirty="0">
              <a:latin typeface="Product Sans" panose="020B0403030502040203" pitchFamily="34" charset="0"/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FA01BC3-7762-4313-B0CC-D02F5F9C5F6E}"/>
              </a:ext>
            </a:extLst>
          </p:cNvPr>
          <p:cNvCxnSpPr>
            <a:cxnSpLocks/>
          </p:cNvCxnSpPr>
          <p:nvPr/>
        </p:nvCxnSpPr>
        <p:spPr>
          <a:xfrm flipV="1">
            <a:off x="7244780" y="1903635"/>
            <a:ext cx="679392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EC2D8F4A-2077-4998-9FC5-1791B8755C48}"/>
              </a:ext>
            </a:extLst>
          </p:cNvPr>
          <p:cNvSpPr txBox="1"/>
          <p:nvPr/>
        </p:nvSpPr>
        <p:spPr>
          <a:xfrm flipH="1">
            <a:off x="7740874" y="2796910"/>
            <a:ext cx="24632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Product Sans" panose="020B0403030502040203" pitchFamily="34" charset="0"/>
              </a:rPr>
              <a:t>Combine PCCs across all region pairs to construct a functional connectivity (FC) matrix</a:t>
            </a:r>
            <a:endParaRPr lang="en-AU" sz="1600" dirty="0">
              <a:latin typeface="Product Sans" panose="020B0403030502040203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9EA1692-FDDF-4951-BBEA-3F9D424ADB5D}"/>
              </a:ext>
            </a:extLst>
          </p:cNvPr>
          <p:cNvGrpSpPr/>
          <p:nvPr/>
        </p:nvGrpSpPr>
        <p:grpSpPr>
          <a:xfrm>
            <a:off x="10097757" y="1240241"/>
            <a:ext cx="1767025" cy="1501972"/>
            <a:chOff x="9661057" y="1561446"/>
            <a:chExt cx="2638207" cy="2242477"/>
          </a:xfrm>
        </p:grpSpPr>
        <p:pic>
          <p:nvPicPr>
            <p:cNvPr id="53" name="Picture 2" descr="Vector image of side view of human brain in pink">
              <a:extLst>
                <a:ext uri="{FF2B5EF4-FFF2-40B4-BE49-F238E27FC236}">
                  <a16:creationId xmlns:a16="http://schemas.microsoft.com/office/drawing/2014/main" id="{8A4A89C1-32B2-4ED9-B100-A742ED588F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61057" y="1561446"/>
              <a:ext cx="2638207" cy="22424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FC7AF24-18A5-4D31-BE1A-CDC5001246FF}"/>
                </a:ext>
              </a:extLst>
            </p:cNvPr>
            <p:cNvSpPr/>
            <p:nvPr/>
          </p:nvSpPr>
          <p:spPr>
            <a:xfrm>
              <a:off x="9861365" y="2110926"/>
              <a:ext cx="172015" cy="172015"/>
            </a:xfrm>
            <a:prstGeom prst="ellipse">
              <a:avLst/>
            </a:prstGeom>
            <a:solidFill>
              <a:srgbClr val="B179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AD3F82C-ECD9-49FB-AF02-85016046DBB8}"/>
                </a:ext>
              </a:extLst>
            </p:cNvPr>
            <p:cNvSpPr/>
            <p:nvPr/>
          </p:nvSpPr>
          <p:spPr>
            <a:xfrm>
              <a:off x="10511706" y="2651000"/>
              <a:ext cx="172015" cy="17201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A1536F7-8ECF-4329-A1EE-C0A71957985A}"/>
                </a:ext>
              </a:extLst>
            </p:cNvPr>
            <p:cNvSpPr/>
            <p:nvPr/>
          </p:nvSpPr>
          <p:spPr>
            <a:xfrm>
              <a:off x="11468261" y="2271815"/>
              <a:ext cx="172015" cy="172015"/>
            </a:xfrm>
            <a:prstGeom prst="ellipse">
              <a:avLst/>
            </a:prstGeom>
            <a:solidFill>
              <a:srgbClr val="66C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D4AEC751-742D-47EA-B1CC-E0A362EC3172}"/>
                </a:ext>
              </a:extLst>
            </p:cNvPr>
            <p:cNvSpPr/>
            <p:nvPr/>
          </p:nvSpPr>
          <p:spPr>
            <a:xfrm>
              <a:off x="11066167" y="1665797"/>
              <a:ext cx="172015" cy="17201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6B26826-3927-4A98-A5AC-895BAAF0BC66}"/>
                </a:ext>
              </a:extLst>
            </p:cNvPr>
            <p:cNvSpPr/>
            <p:nvPr/>
          </p:nvSpPr>
          <p:spPr>
            <a:xfrm>
              <a:off x="10980159" y="2946861"/>
              <a:ext cx="172015" cy="172015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57CCCF3-54E2-4D5A-9629-2AFBDF918180}"/>
                </a:ext>
              </a:extLst>
            </p:cNvPr>
            <p:cNvSpPr/>
            <p:nvPr/>
          </p:nvSpPr>
          <p:spPr>
            <a:xfrm>
              <a:off x="12017973" y="2737007"/>
              <a:ext cx="172015" cy="17201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A1CFBA2-E854-4E1C-A9F5-21F2B464559B}"/>
                </a:ext>
              </a:extLst>
            </p:cNvPr>
            <p:cNvCxnSpPr>
              <a:cxnSpLocks/>
            </p:cNvCxnSpPr>
            <p:nvPr/>
          </p:nvCxnSpPr>
          <p:spPr>
            <a:xfrm>
              <a:off x="10681199" y="2779917"/>
              <a:ext cx="323850" cy="2095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79960A-68BB-4508-BBD9-A2CC7CC473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33488" y="1751804"/>
              <a:ext cx="1032678" cy="36864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01DB9DE-7D65-44CB-B3E0-E271137A060E}"/>
                </a:ext>
              </a:extLst>
            </p:cNvPr>
            <p:cNvCxnSpPr>
              <a:cxnSpLocks/>
            </p:cNvCxnSpPr>
            <p:nvPr/>
          </p:nvCxnSpPr>
          <p:spPr>
            <a:xfrm>
              <a:off x="11640276" y="2406061"/>
              <a:ext cx="377697" cy="33094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8334D96-20E4-44E0-8375-0624C0340F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00914" y="2406061"/>
              <a:ext cx="750220" cy="25414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44A0469-8CB2-419E-98A5-E43D34362F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29939" y="1923063"/>
              <a:ext cx="454649" cy="69726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DD0701B-9971-46AD-98AD-FBA5E2324D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22" y="2456933"/>
              <a:ext cx="415715" cy="46989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A8085AD2-98FA-494C-8AC0-026FD00D0A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1895" y="2863806"/>
              <a:ext cx="817143" cy="15105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DAAB243-1824-48D8-B3F9-6EC46664C03B}"/>
                </a:ext>
              </a:extLst>
            </p:cNvPr>
            <p:cNvCxnSpPr>
              <a:cxnSpLocks/>
            </p:cNvCxnSpPr>
            <p:nvPr/>
          </p:nvCxnSpPr>
          <p:spPr>
            <a:xfrm>
              <a:off x="10097939" y="2178233"/>
              <a:ext cx="1340658" cy="17958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19C4E6A5-829F-4F68-8A57-A6E7CFB82181}"/>
              </a:ext>
            </a:extLst>
          </p:cNvPr>
          <p:cNvCxnSpPr>
            <a:cxnSpLocks/>
          </p:cNvCxnSpPr>
          <p:nvPr/>
        </p:nvCxnSpPr>
        <p:spPr>
          <a:xfrm>
            <a:off x="4803510" y="3764484"/>
            <a:ext cx="402804" cy="7868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Picture 69" descr="A picture containing diagram&#10;&#10;Description automatically generated">
            <a:extLst>
              <a:ext uri="{FF2B5EF4-FFF2-40B4-BE49-F238E27FC236}">
                <a16:creationId xmlns:a16="http://schemas.microsoft.com/office/drawing/2014/main" id="{EDA54D53-8593-440D-956E-53B1359573EA}"/>
              </a:ext>
            </a:extLst>
          </p:cNvPr>
          <p:cNvPicPr>
            <a:picLocks noGrp="1"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88478" y="4521521"/>
            <a:ext cx="2372982" cy="1257711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8CFDE93A-896A-49E2-B310-6E42FABEB749}"/>
              </a:ext>
            </a:extLst>
          </p:cNvPr>
          <p:cNvSpPr txBox="1"/>
          <p:nvPr/>
        </p:nvSpPr>
        <p:spPr>
          <a:xfrm flipH="1">
            <a:off x="4839927" y="5846454"/>
            <a:ext cx="3470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Product Sans" panose="020B0403030502040203" pitchFamily="34" charset="0"/>
              </a:rPr>
              <a:t>Calculate 248 other SPIs that capture distinct relationships between two brain regions’ activities</a:t>
            </a:r>
            <a:endParaRPr lang="en-AU" sz="1600" dirty="0">
              <a:latin typeface="Product Sans" panose="020B0403030502040203" pitchFamily="34" charset="0"/>
            </a:endParaRP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63EAEA31-373E-44D5-BC1D-EEB25891B883}"/>
              </a:ext>
            </a:extLst>
          </p:cNvPr>
          <p:cNvCxnSpPr>
            <a:cxnSpLocks/>
          </p:cNvCxnSpPr>
          <p:nvPr/>
        </p:nvCxnSpPr>
        <p:spPr>
          <a:xfrm flipV="1">
            <a:off x="8180793" y="5150375"/>
            <a:ext cx="679392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E4F8A5BC-F16C-41D2-9C37-D570032E11F5}"/>
              </a:ext>
            </a:extLst>
          </p:cNvPr>
          <p:cNvGrpSpPr/>
          <p:nvPr/>
        </p:nvGrpSpPr>
        <p:grpSpPr>
          <a:xfrm>
            <a:off x="9059819" y="4386428"/>
            <a:ext cx="774231" cy="658097"/>
            <a:chOff x="9661057" y="1561446"/>
            <a:chExt cx="2638207" cy="2242477"/>
          </a:xfrm>
        </p:grpSpPr>
        <p:pic>
          <p:nvPicPr>
            <p:cNvPr id="122" name="Picture 2" descr="Vector image of side view of human brain in pink">
              <a:extLst>
                <a:ext uri="{FF2B5EF4-FFF2-40B4-BE49-F238E27FC236}">
                  <a16:creationId xmlns:a16="http://schemas.microsoft.com/office/drawing/2014/main" id="{329E50AE-9E64-4A7C-94DB-CF3FE4145D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61057" y="1561446"/>
              <a:ext cx="2638207" cy="22424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2669B66B-A9B6-49A7-AC70-139BBF77F5D6}"/>
                </a:ext>
              </a:extLst>
            </p:cNvPr>
            <p:cNvSpPr/>
            <p:nvPr/>
          </p:nvSpPr>
          <p:spPr>
            <a:xfrm>
              <a:off x="9861365" y="2110926"/>
              <a:ext cx="172015" cy="172015"/>
            </a:xfrm>
            <a:prstGeom prst="ellipse">
              <a:avLst/>
            </a:prstGeom>
            <a:solidFill>
              <a:srgbClr val="B179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D8178C17-A45D-4DFD-AD8D-59ACC391B16E}"/>
                </a:ext>
              </a:extLst>
            </p:cNvPr>
            <p:cNvSpPr/>
            <p:nvPr/>
          </p:nvSpPr>
          <p:spPr>
            <a:xfrm>
              <a:off x="10511706" y="2651000"/>
              <a:ext cx="172015" cy="17201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121FE70A-4916-456A-A29A-6E8BA892371D}"/>
                </a:ext>
              </a:extLst>
            </p:cNvPr>
            <p:cNvSpPr/>
            <p:nvPr/>
          </p:nvSpPr>
          <p:spPr>
            <a:xfrm>
              <a:off x="11468261" y="2271815"/>
              <a:ext cx="172015" cy="172015"/>
            </a:xfrm>
            <a:prstGeom prst="ellipse">
              <a:avLst/>
            </a:prstGeom>
            <a:solidFill>
              <a:srgbClr val="66C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5427A9E0-7CFD-4E18-BE12-68D070839435}"/>
                </a:ext>
              </a:extLst>
            </p:cNvPr>
            <p:cNvSpPr/>
            <p:nvPr/>
          </p:nvSpPr>
          <p:spPr>
            <a:xfrm>
              <a:off x="11066167" y="1665797"/>
              <a:ext cx="172015" cy="17201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3862D499-95AD-452B-AF4D-0A2F6EE4163A}"/>
                </a:ext>
              </a:extLst>
            </p:cNvPr>
            <p:cNvSpPr/>
            <p:nvPr/>
          </p:nvSpPr>
          <p:spPr>
            <a:xfrm>
              <a:off x="10980159" y="2946861"/>
              <a:ext cx="172015" cy="172015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429EFC62-B0C7-4361-BBED-9BBE6FBF5C33}"/>
                </a:ext>
              </a:extLst>
            </p:cNvPr>
            <p:cNvSpPr/>
            <p:nvPr/>
          </p:nvSpPr>
          <p:spPr>
            <a:xfrm>
              <a:off x="12017973" y="2737007"/>
              <a:ext cx="172015" cy="17201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EFBEA86-C0C9-429C-B286-D4CBEA450363}"/>
                </a:ext>
              </a:extLst>
            </p:cNvPr>
            <p:cNvCxnSpPr>
              <a:cxnSpLocks/>
            </p:cNvCxnSpPr>
            <p:nvPr/>
          </p:nvCxnSpPr>
          <p:spPr>
            <a:xfrm>
              <a:off x="10681199" y="2779917"/>
              <a:ext cx="323850" cy="2095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6378C9AE-9770-4295-B1E2-CBE3E18024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33488" y="1751804"/>
              <a:ext cx="1032678" cy="36864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8AF97BC-43BB-4CC4-9A9C-46469BAEC0BC}"/>
                </a:ext>
              </a:extLst>
            </p:cNvPr>
            <p:cNvCxnSpPr>
              <a:cxnSpLocks/>
            </p:cNvCxnSpPr>
            <p:nvPr/>
          </p:nvCxnSpPr>
          <p:spPr>
            <a:xfrm>
              <a:off x="11640276" y="2406061"/>
              <a:ext cx="377697" cy="33094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E278F308-B170-4EF4-89B0-88DE854D51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00914" y="2406061"/>
              <a:ext cx="750220" cy="25414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4DA279C-1B38-48A1-9BA4-9474FB6520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29939" y="1923063"/>
              <a:ext cx="454649" cy="69726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A57E9777-5C0D-4AE4-95F3-F9C76F775D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22" y="2456933"/>
              <a:ext cx="415715" cy="46989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39FBE33C-48A1-4DE6-81E2-BD56EB3617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1895" y="2863806"/>
              <a:ext cx="817143" cy="15105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D0E3189-3BB8-401C-BB68-16BD4B8EF3FD}"/>
                </a:ext>
              </a:extLst>
            </p:cNvPr>
            <p:cNvCxnSpPr>
              <a:cxnSpLocks/>
            </p:cNvCxnSpPr>
            <p:nvPr/>
          </p:nvCxnSpPr>
          <p:spPr>
            <a:xfrm>
              <a:off x="10097939" y="2178233"/>
              <a:ext cx="1340658" cy="17958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808D71AC-968F-4926-91FB-3550E4DAD346}"/>
              </a:ext>
            </a:extLst>
          </p:cNvPr>
          <p:cNvGrpSpPr/>
          <p:nvPr/>
        </p:nvGrpSpPr>
        <p:grpSpPr>
          <a:xfrm>
            <a:off x="9480600" y="5039045"/>
            <a:ext cx="774231" cy="658097"/>
            <a:chOff x="9661057" y="1561446"/>
            <a:chExt cx="2638207" cy="2242477"/>
          </a:xfrm>
        </p:grpSpPr>
        <p:pic>
          <p:nvPicPr>
            <p:cNvPr id="138" name="Picture 2" descr="Vector image of side view of human brain in pink">
              <a:extLst>
                <a:ext uri="{FF2B5EF4-FFF2-40B4-BE49-F238E27FC236}">
                  <a16:creationId xmlns:a16="http://schemas.microsoft.com/office/drawing/2014/main" id="{30CC9D15-2AFB-47DF-96A0-D31BDB868E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61057" y="1561446"/>
              <a:ext cx="2638207" cy="22424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7C3D9D12-1D98-4FFA-88DC-DEBD16880672}"/>
                </a:ext>
              </a:extLst>
            </p:cNvPr>
            <p:cNvSpPr/>
            <p:nvPr/>
          </p:nvSpPr>
          <p:spPr>
            <a:xfrm>
              <a:off x="9861365" y="2110926"/>
              <a:ext cx="172015" cy="172015"/>
            </a:xfrm>
            <a:prstGeom prst="ellipse">
              <a:avLst/>
            </a:prstGeom>
            <a:solidFill>
              <a:srgbClr val="B179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3347018F-CF05-4300-B59C-4CD19946F7F6}"/>
                </a:ext>
              </a:extLst>
            </p:cNvPr>
            <p:cNvSpPr/>
            <p:nvPr/>
          </p:nvSpPr>
          <p:spPr>
            <a:xfrm>
              <a:off x="10511706" y="2651000"/>
              <a:ext cx="172015" cy="17201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D4EB48C4-04E6-4036-94E7-8199DC04FBDC}"/>
                </a:ext>
              </a:extLst>
            </p:cNvPr>
            <p:cNvSpPr/>
            <p:nvPr/>
          </p:nvSpPr>
          <p:spPr>
            <a:xfrm>
              <a:off x="11468261" y="2271815"/>
              <a:ext cx="172015" cy="172015"/>
            </a:xfrm>
            <a:prstGeom prst="ellipse">
              <a:avLst/>
            </a:prstGeom>
            <a:solidFill>
              <a:srgbClr val="66C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F3997BBD-196B-410C-A165-35121EAC96FA}"/>
                </a:ext>
              </a:extLst>
            </p:cNvPr>
            <p:cNvSpPr/>
            <p:nvPr/>
          </p:nvSpPr>
          <p:spPr>
            <a:xfrm>
              <a:off x="11066167" y="1665797"/>
              <a:ext cx="172015" cy="17201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FD864F51-2504-48EA-ACC5-8DF64F01D15E}"/>
                </a:ext>
              </a:extLst>
            </p:cNvPr>
            <p:cNvSpPr/>
            <p:nvPr/>
          </p:nvSpPr>
          <p:spPr>
            <a:xfrm>
              <a:off x="10980159" y="2946861"/>
              <a:ext cx="172015" cy="172015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BCEA4B5F-C639-47C9-A0BE-88BFE5630A97}"/>
                </a:ext>
              </a:extLst>
            </p:cNvPr>
            <p:cNvSpPr/>
            <p:nvPr/>
          </p:nvSpPr>
          <p:spPr>
            <a:xfrm>
              <a:off x="12017973" y="2737007"/>
              <a:ext cx="172015" cy="17201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07405D8C-AC84-4DA4-8EA6-313F35943BDF}"/>
                </a:ext>
              </a:extLst>
            </p:cNvPr>
            <p:cNvCxnSpPr>
              <a:cxnSpLocks/>
            </p:cNvCxnSpPr>
            <p:nvPr/>
          </p:nvCxnSpPr>
          <p:spPr>
            <a:xfrm>
              <a:off x="10681199" y="2779917"/>
              <a:ext cx="323850" cy="2095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82E57AA9-1959-4419-9602-B847CFBEB8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33488" y="1751804"/>
              <a:ext cx="1032678" cy="36864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AF4944C-655F-4537-BB05-F1D1B6A31CCC}"/>
                </a:ext>
              </a:extLst>
            </p:cNvPr>
            <p:cNvCxnSpPr>
              <a:cxnSpLocks/>
            </p:cNvCxnSpPr>
            <p:nvPr/>
          </p:nvCxnSpPr>
          <p:spPr>
            <a:xfrm>
              <a:off x="11640276" y="2406061"/>
              <a:ext cx="377697" cy="33094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2EF628-83C4-40D0-9931-904F4C9279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00914" y="2406061"/>
              <a:ext cx="750220" cy="25414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2A17C11B-FDA3-4E3F-8F6D-B2D04D003A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29939" y="1923063"/>
              <a:ext cx="454649" cy="69726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81EE812E-68F0-4188-8CBE-B3A658CC90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22" y="2456933"/>
              <a:ext cx="415715" cy="46989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09700B46-400D-4F52-AEF0-298E576935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1895" y="2863806"/>
              <a:ext cx="817143" cy="15105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DA979B2D-896E-4388-8B02-2D7572197DB6}"/>
                </a:ext>
              </a:extLst>
            </p:cNvPr>
            <p:cNvCxnSpPr>
              <a:cxnSpLocks/>
            </p:cNvCxnSpPr>
            <p:nvPr/>
          </p:nvCxnSpPr>
          <p:spPr>
            <a:xfrm>
              <a:off x="10097939" y="2178233"/>
              <a:ext cx="1340658" cy="17958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3D561B9C-1E6B-4E2C-9522-9209EA9725F4}"/>
              </a:ext>
            </a:extLst>
          </p:cNvPr>
          <p:cNvGrpSpPr/>
          <p:nvPr/>
        </p:nvGrpSpPr>
        <p:grpSpPr>
          <a:xfrm>
            <a:off x="9886636" y="4547800"/>
            <a:ext cx="774231" cy="658097"/>
            <a:chOff x="9661057" y="1561446"/>
            <a:chExt cx="2638207" cy="2242477"/>
          </a:xfrm>
        </p:grpSpPr>
        <p:pic>
          <p:nvPicPr>
            <p:cNvPr id="154" name="Picture 2" descr="Vector image of side view of human brain in pink">
              <a:extLst>
                <a:ext uri="{FF2B5EF4-FFF2-40B4-BE49-F238E27FC236}">
                  <a16:creationId xmlns:a16="http://schemas.microsoft.com/office/drawing/2014/main" id="{A290A7D6-F255-4478-94A6-DCA3827058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61057" y="1561446"/>
              <a:ext cx="2638207" cy="22424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6B2CBB0-9323-4A24-B3BF-47B6843701AC}"/>
                </a:ext>
              </a:extLst>
            </p:cNvPr>
            <p:cNvSpPr/>
            <p:nvPr/>
          </p:nvSpPr>
          <p:spPr>
            <a:xfrm>
              <a:off x="9861365" y="2110926"/>
              <a:ext cx="172015" cy="172015"/>
            </a:xfrm>
            <a:prstGeom prst="ellipse">
              <a:avLst/>
            </a:prstGeom>
            <a:solidFill>
              <a:srgbClr val="B179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8E9E56D-6517-4753-89B8-6E9F9DF2E389}"/>
                </a:ext>
              </a:extLst>
            </p:cNvPr>
            <p:cNvSpPr/>
            <p:nvPr/>
          </p:nvSpPr>
          <p:spPr>
            <a:xfrm>
              <a:off x="10511706" y="2651000"/>
              <a:ext cx="172015" cy="17201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7BA232B8-6E9F-4FBF-9A8F-38FA2962067A}"/>
                </a:ext>
              </a:extLst>
            </p:cNvPr>
            <p:cNvSpPr/>
            <p:nvPr/>
          </p:nvSpPr>
          <p:spPr>
            <a:xfrm>
              <a:off x="11468261" y="2271815"/>
              <a:ext cx="172015" cy="172015"/>
            </a:xfrm>
            <a:prstGeom prst="ellipse">
              <a:avLst/>
            </a:prstGeom>
            <a:solidFill>
              <a:srgbClr val="66C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714F2661-B726-43C5-9326-954FBD3A2128}"/>
                </a:ext>
              </a:extLst>
            </p:cNvPr>
            <p:cNvSpPr/>
            <p:nvPr/>
          </p:nvSpPr>
          <p:spPr>
            <a:xfrm>
              <a:off x="11066167" y="1665797"/>
              <a:ext cx="172015" cy="17201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4BE1C958-3857-4C3D-97CA-FF8CD9A5FEEC}"/>
                </a:ext>
              </a:extLst>
            </p:cNvPr>
            <p:cNvSpPr/>
            <p:nvPr/>
          </p:nvSpPr>
          <p:spPr>
            <a:xfrm>
              <a:off x="10980159" y="2946861"/>
              <a:ext cx="172015" cy="172015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B9D7A486-7584-439B-A7EF-DB19E7C30646}"/>
                </a:ext>
              </a:extLst>
            </p:cNvPr>
            <p:cNvSpPr/>
            <p:nvPr/>
          </p:nvSpPr>
          <p:spPr>
            <a:xfrm>
              <a:off x="12017973" y="2737007"/>
              <a:ext cx="172015" cy="17201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C1F4070-7D44-49D8-8483-43650870294A}"/>
                </a:ext>
              </a:extLst>
            </p:cNvPr>
            <p:cNvCxnSpPr>
              <a:cxnSpLocks/>
            </p:cNvCxnSpPr>
            <p:nvPr/>
          </p:nvCxnSpPr>
          <p:spPr>
            <a:xfrm>
              <a:off x="10681199" y="2779917"/>
              <a:ext cx="323850" cy="2095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18CDDF57-E466-4DC6-9F04-A823DBEF51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33488" y="1751804"/>
              <a:ext cx="1032678" cy="36864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A42D27A5-CAD1-4E9F-A3A7-487B28B299D9}"/>
                </a:ext>
              </a:extLst>
            </p:cNvPr>
            <p:cNvCxnSpPr>
              <a:cxnSpLocks/>
            </p:cNvCxnSpPr>
            <p:nvPr/>
          </p:nvCxnSpPr>
          <p:spPr>
            <a:xfrm>
              <a:off x="11640276" y="2406061"/>
              <a:ext cx="377697" cy="33094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6263D92A-A651-4865-9239-1BC842C11D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00914" y="2406061"/>
              <a:ext cx="750220" cy="25414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70167C88-581A-497C-9BD7-9302B1E395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29939" y="1923063"/>
              <a:ext cx="454649" cy="69726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894A7E47-E982-42F1-B824-FEA69D2BDD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22" y="2456933"/>
              <a:ext cx="415715" cy="46989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E7BA452A-D548-48BE-A0CC-53D80251E0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1895" y="2863806"/>
              <a:ext cx="817143" cy="15105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9F449569-99C2-4A3B-A87B-956AAEF4BCA6}"/>
                </a:ext>
              </a:extLst>
            </p:cNvPr>
            <p:cNvCxnSpPr>
              <a:cxnSpLocks/>
            </p:cNvCxnSpPr>
            <p:nvPr/>
          </p:nvCxnSpPr>
          <p:spPr>
            <a:xfrm>
              <a:off x="10097939" y="2178233"/>
              <a:ext cx="1340658" cy="17958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B29923F3-FCC1-4B89-94E7-9FF4CDF1F4BA}"/>
              </a:ext>
            </a:extLst>
          </p:cNvPr>
          <p:cNvGrpSpPr/>
          <p:nvPr/>
        </p:nvGrpSpPr>
        <p:grpSpPr>
          <a:xfrm>
            <a:off x="10746697" y="5029746"/>
            <a:ext cx="774231" cy="658097"/>
            <a:chOff x="9661057" y="1561446"/>
            <a:chExt cx="2638207" cy="2242477"/>
          </a:xfrm>
        </p:grpSpPr>
        <p:pic>
          <p:nvPicPr>
            <p:cNvPr id="170" name="Picture 2" descr="Vector image of side view of human brain in pink">
              <a:extLst>
                <a:ext uri="{FF2B5EF4-FFF2-40B4-BE49-F238E27FC236}">
                  <a16:creationId xmlns:a16="http://schemas.microsoft.com/office/drawing/2014/main" id="{8A2DB408-70D5-4FAE-A14E-3DA05D09E87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61057" y="1561446"/>
              <a:ext cx="2638207" cy="22424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97821DB0-6DCE-40D2-ACCA-36090BE06E55}"/>
                </a:ext>
              </a:extLst>
            </p:cNvPr>
            <p:cNvSpPr/>
            <p:nvPr/>
          </p:nvSpPr>
          <p:spPr>
            <a:xfrm>
              <a:off x="9861365" y="2110926"/>
              <a:ext cx="172015" cy="172015"/>
            </a:xfrm>
            <a:prstGeom prst="ellipse">
              <a:avLst/>
            </a:prstGeom>
            <a:solidFill>
              <a:srgbClr val="B179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CC1F4C8B-480E-4159-A837-7646FB1BD092}"/>
                </a:ext>
              </a:extLst>
            </p:cNvPr>
            <p:cNvSpPr/>
            <p:nvPr/>
          </p:nvSpPr>
          <p:spPr>
            <a:xfrm>
              <a:off x="10511706" y="2651000"/>
              <a:ext cx="172015" cy="17201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05BCC69-F223-4FB1-9136-7E11AC003A6A}"/>
                </a:ext>
              </a:extLst>
            </p:cNvPr>
            <p:cNvSpPr/>
            <p:nvPr/>
          </p:nvSpPr>
          <p:spPr>
            <a:xfrm>
              <a:off x="11468261" y="2271815"/>
              <a:ext cx="172015" cy="172015"/>
            </a:xfrm>
            <a:prstGeom prst="ellipse">
              <a:avLst/>
            </a:prstGeom>
            <a:solidFill>
              <a:srgbClr val="66C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F8DAD2CD-6E14-45F8-A01E-8CB81C185060}"/>
                </a:ext>
              </a:extLst>
            </p:cNvPr>
            <p:cNvSpPr/>
            <p:nvPr/>
          </p:nvSpPr>
          <p:spPr>
            <a:xfrm>
              <a:off x="11066167" y="1665797"/>
              <a:ext cx="172015" cy="17201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EE40A065-F8DA-4006-9986-61A290396446}"/>
                </a:ext>
              </a:extLst>
            </p:cNvPr>
            <p:cNvSpPr/>
            <p:nvPr/>
          </p:nvSpPr>
          <p:spPr>
            <a:xfrm>
              <a:off x="10980159" y="2946861"/>
              <a:ext cx="172015" cy="172015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3A236EC3-718F-4BC0-AF14-AA0EC2150021}"/>
                </a:ext>
              </a:extLst>
            </p:cNvPr>
            <p:cNvSpPr/>
            <p:nvPr/>
          </p:nvSpPr>
          <p:spPr>
            <a:xfrm>
              <a:off x="12017973" y="2737007"/>
              <a:ext cx="172015" cy="17201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93DD589C-A2B9-404C-809B-B16DB85840D1}"/>
                </a:ext>
              </a:extLst>
            </p:cNvPr>
            <p:cNvCxnSpPr>
              <a:cxnSpLocks/>
            </p:cNvCxnSpPr>
            <p:nvPr/>
          </p:nvCxnSpPr>
          <p:spPr>
            <a:xfrm>
              <a:off x="10681199" y="2779917"/>
              <a:ext cx="323850" cy="2095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90750F3-58D1-4EBA-A3AD-FE791168F2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33488" y="1751804"/>
              <a:ext cx="1032678" cy="36864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77249E8-9430-44A8-9957-DA4CB5F3358D}"/>
                </a:ext>
              </a:extLst>
            </p:cNvPr>
            <p:cNvCxnSpPr>
              <a:cxnSpLocks/>
            </p:cNvCxnSpPr>
            <p:nvPr/>
          </p:nvCxnSpPr>
          <p:spPr>
            <a:xfrm>
              <a:off x="11640276" y="2406061"/>
              <a:ext cx="377697" cy="33094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D5BBDF0A-9165-428E-BEC0-C131DC0782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00914" y="2406061"/>
              <a:ext cx="750220" cy="25414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37231839-834C-425B-AE4A-D38928355B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29939" y="1923063"/>
              <a:ext cx="454649" cy="69726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AE2667C5-4BCC-4B20-9BFE-9DD14490BB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22" y="2456933"/>
              <a:ext cx="415715" cy="46989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84488531-9D1C-4FC0-8292-A30C1E6337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1895" y="2863806"/>
              <a:ext cx="817143" cy="15105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B9BFFC4C-B6A0-4C1F-AABB-E7612EAFE113}"/>
                </a:ext>
              </a:extLst>
            </p:cNvPr>
            <p:cNvCxnSpPr>
              <a:cxnSpLocks/>
            </p:cNvCxnSpPr>
            <p:nvPr/>
          </p:nvCxnSpPr>
          <p:spPr>
            <a:xfrm>
              <a:off x="10097939" y="2178233"/>
              <a:ext cx="1340658" cy="17958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CA7820C0-87C8-49A7-A295-BE7972526C7E}"/>
              </a:ext>
            </a:extLst>
          </p:cNvPr>
          <p:cNvGrpSpPr/>
          <p:nvPr/>
        </p:nvGrpSpPr>
        <p:grpSpPr>
          <a:xfrm>
            <a:off x="10689992" y="4215096"/>
            <a:ext cx="774231" cy="658097"/>
            <a:chOff x="9661057" y="1561446"/>
            <a:chExt cx="2638207" cy="2242477"/>
          </a:xfrm>
        </p:grpSpPr>
        <p:pic>
          <p:nvPicPr>
            <p:cNvPr id="186" name="Picture 2" descr="Vector image of side view of human brain in pink">
              <a:extLst>
                <a:ext uri="{FF2B5EF4-FFF2-40B4-BE49-F238E27FC236}">
                  <a16:creationId xmlns:a16="http://schemas.microsoft.com/office/drawing/2014/main" id="{F97FE41F-22E4-42EE-8291-3BFBAF9A69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61057" y="1561446"/>
              <a:ext cx="2638207" cy="22424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441B59CE-5447-4940-86F5-ECFA478749A8}"/>
                </a:ext>
              </a:extLst>
            </p:cNvPr>
            <p:cNvSpPr/>
            <p:nvPr/>
          </p:nvSpPr>
          <p:spPr>
            <a:xfrm>
              <a:off x="9861365" y="2110926"/>
              <a:ext cx="172015" cy="172015"/>
            </a:xfrm>
            <a:prstGeom prst="ellipse">
              <a:avLst/>
            </a:prstGeom>
            <a:solidFill>
              <a:srgbClr val="B179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62C3CEEE-0418-4AAC-9F69-6DA23C411B12}"/>
                </a:ext>
              </a:extLst>
            </p:cNvPr>
            <p:cNvSpPr/>
            <p:nvPr/>
          </p:nvSpPr>
          <p:spPr>
            <a:xfrm>
              <a:off x="10511706" y="2651000"/>
              <a:ext cx="172015" cy="17201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09E5C4EB-B5FC-49E4-A634-E16454551241}"/>
                </a:ext>
              </a:extLst>
            </p:cNvPr>
            <p:cNvSpPr/>
            <p:nvPr/>
          </p:nvSpPr>
          <p:spPr>
            <a:xfrm>
              <a:off x="11468261" y="2271815"/>
              <a:ext cx="172015" cy="172015"/>
            </a:xfrm>
            <a:prstGeom prst="ellipse">
              <a:avLst/>
            </a:prstGeom>
            <a:solidFill>
              <a:srgbClr val="66C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E147CCF6-FA23-4C45-8202-C0EC7F65370F}"/>
                </a:ext>
              </a:extLst>
            </p:cNvPr>
            <p:cNvSpPr/>
            <p:nvPr/>
          </p:nvSpPr>
          <p:spPr>
            <a:xfrm>
              <a:off x="11066167" y="1665797"/>
              <a:ext cx="172015" cy="17201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C08D583F-8840-464D-A3B3-83F218529174}"/>
                </a:ext>
              </a:extLst>
            </p:cNvPr>
            <p:cNvSpPr/>
            <p:nvPr/>
          </p:nvSpPr>
          <p:spPr>
            <a:xfrm>
              <a:off x="10980159" y="2946861"/>
              <a:ext cx="172015" cy="172015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A6DEB7D-BF6F-4DAA-8735-1B594AC5ED5E}"/>
                </a:ext>
              </a:extLst>
            </p:cNvPr>
            <p:cNvSpPr/>
            <p:nvPr/>
          </p:nvSpPr>
          <p:spPr>
            <a:xfrm>
              <a:off x="12017973" y="2737007"/>
              <a:ext cx="172015" cy="17201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8CAE35D4-5F25-4F41-9EAC-8622150C8829}"/>
                </a:ext>
              </a:extLst>
            </p:cNvPr>
            <p:cNvCxnSpPr>
              <a:cxnSpLocks/>
            </p:cNvCxnSpPr>
            <p:nvPr/>
          </p:nvCxnSpPr>
          <p:spPr>
            <a:xfrm>
              <a:off x="10681199" y="2779917"/>
              <a:ext cx="323850" cy="2095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80B3E256-99B0-4B96-8DB3-60CB7A5469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33488" y="1751804"/>
              <a:ext cx="1032678" cy="36864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60D8034B-D766-4233-9B99-B45DA028680E}"/>
                </a:ext>
              </a:extLst>
            </p:cNvPr>
            <p:cNvCxnSpPr>
              <a:cxnSpLocks/>
            </p:cNvCxnSpPr>
            <p:nvPr/>
          </p:nvCxnSpPr>
          <p:spPr>
            <a:xfrm>
              <a:off x="11640276" y="2406061"/>
              <a:ext cx="377697" cy="33094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770B9ED7-4370-4FE1-8193-6ACDA97FCF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700914" y="2406061"/>
              <a:ext cx="750220" cy="25414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FB79EB42-5D2A-4F7A-81C6-4942E1789A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629939" y="1923063"/>
              <a:ext cx="454649" cy="69726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BD9ABBF6-F8AA-437C-9D4E-11A0BCDAF3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23522" y="2456933"/>
              <a:ext cx="415715" cy="46989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6840B75D-3351-4712-AFD2-C6A11628E9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61895" y="2863806"/>
              <a:ext cx="817143" cy="15105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3E48921E-286B-43A0-81BF-5D749F7335FC}"/>
                </a:ext>
              </a:extLst>
            </p:cNvPr>
            <p:cNvCxnSpPr>
              <a:cxnSpLocks/>
            </p:cNvCxnSpPr>
            <p:nvPr/>
          </p:nvCxnSpPr>
          <p:spPr>
            <a:xfrm>
              <a:off x="10097939" y="2178233"/>
              <a:ext cx="1340658" cy="17958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TextBox 200">
            <a:extLst>
              <a:ext uri="{FF2B5EF4-FFF2-40B4-BE49-F238E27FC236}">
                <a16:creationId xmlns:a16="http://schemas.microsoft.com/office/drawing/2014/main" id="{271483BF-14D4-448E-9A17-6B6665889079}"/>
              </a:ext>
            </a:extLst>
          </p:cNvPr>
          <p:cNvSpPr txBox="1"/>
          <p:nvPr/>
        </p:nvSpPr>
        <p:spPr>
          <a:xfrm flipH="1">
            <a:off x="9118603" y="5796821"/>
            <a:ext cx="26482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Product Sans" panose="020B0403030502040203" pitchFamily="34" charset="0"/>
              </a:rPr>
              <a:t>Examine many diverse types of FC in the brain in health and disease </a:t>
            </a:r>
            <a:endParaRPr lang="en-AU" sz="1600" dirty="0"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32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DA6EC-857E-4BBE-9977-50A854A24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058" y="158478"/>
            <a:ext cx="4997884" cy="883043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Product Sans" panose="020B0403030502040203" pitchFamily="34" charset="0"/>
              </a:rPr>
              <a:t>Let’s get pySPI running!</a:t>
            </a:r>
            <a:endParaRPr lang="en-AU" sz="3600" dirty="0">
              <a:latin typeface="Product Sans" panose="020B040303050204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87CF67-D635-4E2E-A2CF-9CF2B69A0069}"/>
              </a:ext>
            </a:extLst>
          </p:cNvPr>
          <p:cNvSpPr/>
          <p:nvPr/>
        </p:nvSpPr>
        <p:spPr>
          <a:xfrm>
            <a:off x="363255" y="1164922"/>
            <a:ext cx="11465490" cy="2185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714645-775E-4AF5-8679-DC5D522C48BB}"/>
              </a:ext>
            </a:extLst>
          </p:cNvPr>
          <p:cNvSpPr txBox="1"/>
          <p:nvPr/>
        </p:nvSpPr>
        <p:spPr>
          <a:xfrm>
            <a:off x="4181816" y="1434416"/>
            <a:ext cx="727787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dirty="0">
                <a:latin typeface="Product Sans" panose="020B0403030502040203" pitchFamily="34" charset="0"/>
                <a:hlinkClick r:id="rId2"/>
              </a:rPr>
              <a:t>https://github.com/olivercliff/pyspi</a:t>
            </a:r>
          </a:p>
          <a:p>
            <a:r>
              <a:rPr lang="en-AU" sz="2400" dirty="0">
                <a:latin typeface="Product Sans" panose="020B0403030502040203" pitchFamily="34" charset="0"/>
                <a:hlinkClick r:id="rId2"/>
              </a:rPr>
              <a:t>https://pyspi-toolkit.readthedocs.io/en/latest/</a:t>
            </a:r>
            <a:endParaRPr lang="en-AU" sz="2400" dirty="0">
              <a:latin typeface="Product Sans" panose="020B0403030502040203" pitchFamily="34" charset="0"/>
            </a:endParaRPr>
          </a:p>
          <a:p>
            <a:r>
              <a:rPr lang="en-AU" sz="2400" dirty="0">
                <a:latin typeface="Product Sans" panose="020B0403030502040203" pitchFamily="34" charset="0"/>
                <a:hlinkClick r:id="rId3"/>
              </a:rPr>
              <a:t>https://wiki.octave.org/Category:Installation</a:t>
            </a:r>
            <a:endParaRPr lang="en-AU" sz="2400" dirty="0">
              <a:latin typeface="Product Sans" panose="020B0403030502040203" pitchFamily="34" charset="0"/>
            </a:endParaRPr>
          </a:p>
          <a:p>
            <a:r>
              <a:rPr lang="en-AU" sz="2400" dirty="0">
                <a:latin typeface="Product Sans" panose="020B0403030502040203" pitchFamily="34" charset="0"/>
                <a:hlinkClick r:id="rId4"/>
              </a:rPr>
              <a:t>https://www.anaconda.com/products/distribution</a:t>
            </a:r>
            <a:endParaRPr lang="en-AU" sz="2400" dirty="0">
              <a:latin typeface="Product Sans" panose="020B0403030502040203" pitchFamily="34" charset="0"/>
            </a:endParaRPr>
          </a:p>
          <a:p>
            <a:endParaRPr lang="en-AU" sz="2400" dirty="0">
              <a:latin typeface="Product Sans" panose="020B0403030502040203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4BF45F-ECFC-4AC1-B6ED-25C9CAC39CEF}"/>
              </a:ext>
            </a:extLst>
          </p:cNvPr>
          <p:cNvSpPr txBox="1">
            <a:spLocks/>
          </p:cNvSpPr>
          <p:nvPr/>
        </p:nvSpPr>
        <p:spPr>
          <a:xfrm>
            <a:off x="434236" y="1221287"/>
            <a:ext cx="2680570" cy="6263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Product Sans" panose="020B0403030502040203" pitchFamily="34" charset="0"/>
              </a:rPr>
              <a:t>Key links</a:t>
            </a:r>
            <a:endParaRPr lang="en-AU" sz="2400" b="1" dirty="0">
              <a:latin typeface="Product Sans" panose="020B040303050204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414126-4D30-4A49-ADF1-C2F02106D8A4}"/>
              </a:ext>
            </a:extLst>
          </p:cNvPr>
          <p:cNvSpPr/>
          <p:nvPr/>
        </p:nvSpPr>
        <p:spPr>
          <a:xfrm>
            <a:off x="363255" y="3620209"/>
            <a:ext cx="11465490" cy="294343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4F0B1F5-9146-4FA9-AF71-71D6D0393683}"/>
              </a:ext>
            </a:extLst>
          </p:cNvPr>
          <p:cNvSpPr txBox="1">
            <a:spLocks/>
          </p:cNvSpPr>
          <p:nvPr/>
        </p:nvSpPr>
        <p:spPr>
          <a:xfrm>
            <a:off x="363255" y="3707707"/>
            <a:ext cx="3131507" cy="701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Product Sans" panose="020B0403030502040203" pitchFamily="34" charset="0"/>
              </a:rPr>
              <a:t>Quick steps to install</a:t>
            </a:r>
            <a:endParaRPr lang="en-AU" sz="2400" b="1" dirty="0">
              <a:latin typeface="Product Sans" panose="020B040303050204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CC8DFB-B772-4AC7-BBF0-56A8E87868A6}"/>
              </a:ext>
            </a:extLst>
          </p:cNvPr>
          <p:cNvSpPr txBox="1"/>
          <p:nvPr/>
        </p:nvSpPr>
        <p:spPr>
          <a:xfrm flipH="1">
            <a:off x="4181817" y="3799262"/>
            <a:ext cx="708159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latin typeface="Product Sans" panose="020B0403030502040203" pitchFamily="34" charset="0"/>
              </a:rPr>
              <a:t>[OPTIONAL] install octave on your machine from above link</a:t>
            </a:r>
          </a:p>
          <a:p>
            <a:pPr marL="342900" indent="-342900">
              <a:buAutoNum type="arabicPeriod"/>
            </a:pPr>
            <a:r>
              <a:rPr lang="en-US" dirty="0">
                <a:latin typeface="Product Sans" panose="020B0403030502040203" pitchFamily="34" charset="0"/>
              </a:rPr>
              <a:t>[OPTIONAL] create a specific </a:t>
            </a:r>
            <a:r>
              <a:rPr lang="en-US" dirty="0" err="1">
                <a:latin typeface="Product Sans" panose="020B0403030502040203" pitchFamily="34" charset="0"/>
              </a:rPr>
              <a:t>conda</a:t>
            </a:r>
            <a:r>
              <a:rPr lang="en-US" dirty="0">
                <a:latin typeface="Product Sans" panose="020B0403030502040203" pitchFamily="34" charset="0"/>
              </a:rPr>
              <a:t> environment for pySPI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Product Sans" panose="020B0403030502040203" pitchFamily="34" charset="0"/>
              </a:rPr>
              <a:t>conda</a:t>
            </a:r>
            <a:r>
              <a:rPr lang="en-US" dirty="0">
                <a:latin typeface="Product Sans" panose="020B0403030502040203" pitchFamily="34" charset="0"/>
              </a:rPr>
              <a:t> create –n </a:t>
            </a:r>
            <a:r>
              <a:rPr lang="en-US" dirty="0" err="1">
                <a:latin typeface="Product Sans" panose="020B0403030502040203" pitchFamily="34" charset="0"/>
              </a:rPr>
              <a:t>pyspi</a:t>
            </a:r>
            <a:r>
              <a:rPr lang="en-US" dirty="0">
                <a:latin typeface="Product Sans" panose="020B0403030502040203" pitchFamily="34" charset="0"/>
              </a:rPr>
              <a:t> python=3.9.0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Product Sans" panose="020B0403030502040203" pitchFamily="34" charset="0"/>
              </a:rPr>
              <a:t>conda</a:t>
            </a:r>
            <a:r>
              <a:rPr lang="en-US" dirty="0">
                <a:latin typeface="Product Sans" panose="020B0403030502040203" pitchFamily="34" charset="0"/>
              </a:rPr>
              <a:t> activate </a:t>
            </a:r>
            <a:r>
              <a:rPr lang="en-US" dirty="0" err="1">
                <a:latin typeface="Product Sans" panose="020B0403030502040203" pitchFamily="34" charset="0"/>
              </a:rPr>
              <a:t>pyspi</a:t>
            </a:r>
            <a:endParaRPr lang="en-US" dirty="0">
              <a:latin typeface="Product Sans" panose="020B0403030502040203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Product Sans" panose="020B0403030502040203" pitchFamily="34" charset="0"/>
              </a:rPr>
              <a:t>Clone the pySPI </a:t>
            </a:r>
            <a:r>
              <a:rPr lang="en-US" dirty="0" err="1">
                <a:latin typeface="Product Sans" panose="020B0403030502040203" pitchFamily="34" charset="0"/>
              </a:rPr>
              <a:t>github</a:t>
            </a:r>
            <a:r>
              <a:rPr lang="en-US" dirty="0">
                <a:latin typeface="Product Sans" panose="020B0403030502040203" pitchFamily="34" charset="0"/>
              </a:rPr>
              <a:t> repo to your machine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Product Sans" panose="020B0403030502040203" pitchFamily="34" charset="0"/>
              </a:rPr>
              <a:t>e.g. git clone https://github.com/olivercliff/pyspi.git</a:t>
            </a:r>
          </a:p>
          <a:p>
            <a:pPr marL="342900" indent="-342900">
              <a:buAutoNum type="arabicPeriod"/>
            </a:pPr>
            <a:r>
              <a:rPr lang="en-US" dirty="0">
                <a:latin typeface="Product Sans" panose="020B0403030502040203" pitchFamily="34" charset="0"/>
              </a:rPr>
              <a:t>Navigate to downloaded repo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Product Sans" panose="020B0403030502040203" pitchFamily="34" charset="0"/>
              </a:rPr>
              <a:t>e.g. cd ~/pySPI</a:t>
            </a:r>
          </a:p>
          <a:p>
            <a:pPr marL="342900" indent="-342900">
              <a:buFont typeface="+mj-lt"/>
              <a:buAutoNum type="arabicPeriod"/>
            </a:pPr>
            <a:r>
              <a:rPr lang="en-AU" dirty="0">
                <a:latin typeface="Product Sans" panose="020B0403030502040203" pitchFamily="34" charset="0"/>
              </a:rPr>
              <a:t>python3 –m pip install .</a:t>
            </a:r>
            <a:endParaRPr lang="en-US" dirty="0"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935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B2E4D-FA62-4D5F-B584-80240E618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roduct Sans" panose="020B0403030502040203" pitchFamily="34" charset="0"/>
              </a:rPr>
              <a:t>How we’re making </a:t>
            </a:r>
            <a:r>
              <a:rPr lang="en-US" dirty="0" err="1">
                <a:latin typeface="Product Sans" panose="020B0403030502040203" pitchFamily="34" charset="0"/>
              </a:rPr>
              <a:t>pyspi</a:t>
            </a:r>
            <a:r>
              <a:rPr lang="en-US" dirty="0">
                <a:latin typeface="Product Sans" panose="020B0403030502040203" pitchFamily="34" charset="0"/>
              </a:rPr>
              <a:t> more accessible</a:t>
            </a:r>
            <a:endParaRPr lang="en-AU" dirty="0">
              <a:latin typeface="Product Sans" panose="020B040303050204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3D06F-2ED9-4482-941A-32B09E4C6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Product Sans" panose="020B0403030502040203" pitchFamily="34" charset="0"/>
              </a:rPr>
              <a:t>pyspi</a:t>
            </a:r>
            <a:r>
              <a:rPr lang="en-US" dirty="0">
                <a:latin typeface="Product Sans" panose="020B0403030502040203" pitchFamily="34" charset="0"/>
              </a:rPr>
              <a:t>-distribute</a:t>
            </a:r>
          </a:p>
          <a:p>
            <a:r>
              <a:rPr lang="en-US" dirty="0">
                <a:latin typeface="Product Sans" panose="020B0403030502040203" pitchFamily="34" charset="0"/>
              </a:rPr>
              <a:t>Interface with R via reticulate() package</a:t>
            </a:r>
            <a:endParaRPr lang="en-AU" dirty="0"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431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E9128-C8ED-4D3B-9081-46DBFE94E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443" y="111417"/>
            <a:ext cx="10515600" cy="972891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Product Sans" panose="020B0403030502040203" pitchFamily="34" charset="0"/>
              </a:rPr>
              <a:t>Applying </a:t>
            </a:r>
            <a:r>
              <a:rPr lang="en-US" sz="4000" dirty="0" err="1">
                <a:latin typeface="Product Sans" panose="020B0403030502040203" pitchFamily="34" charset="0"/>
              </a:rPr>
              <a:t>pyspi</a:t>
            </a:r>
            <a:r>
              <a:rPr lang="en-US" sz="4000" dirty="0">
                <a:latin typeface="Product Sans" panose="020B0403030502040203" pitchFamily="34" charset="0"/>
              </a:rPr>
              <a:t> to BOLD fMRI time-series data</a:t>
            </a:r>
            <a:endParaRPr lang="en-AU" sz="4000" dirty="0">
              <a:latin typeface="Product Sans" panose="020B0403030502040203" pitchFamily="34" charset="0"/>
            </a:endParaRPr>
          </a:p>
        </p:txBody>
      </p:sp>
      <p:pic>
        <p:nvPicPr>
          <p:cNvPr id="2050" name="Picture 2" descr="University of California, Los Angeles - Wikipedia">
            <a:extLst>
              <a:ext uri="{FF2B5EF4-FFF2-40B4-BE49-F238E27FC236}">
                <a16:creationId xmlns:a16="http://schemas.microsoft.com/office/drawing/2014/main" id="{F96B3941-CBB6-4558-939C-846505F22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14" y="1421779"/>
            <a:ext cx="1780072" cy="178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7EA323-E903-47F4-A779-3073855C6B15}"/>
              </a:ext>
            </a:extLst>
          </p:cNvPr>
          <p:cNvSpPr txBox="1"/>
          <p:nvPr/>
        </p:nvSpPr>
        <p:spPr>
          <a:xfrm>
            <a:off x="2952969" y="1231680"/>
            <a:ext cx="8793267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200" b="1" dirty="0">
                <a:latin typeface="Product Sans" panose="020B0403030502040203" pitchFamily="34" charset="0"/>
              </a:rPr>
              <a:t>Tutorial data</a:t>
            </a:r>
            <a:r>
              <a:rPr lang="en-AU" sz="2200" dirty="0">
                <a:latin typeface="Product Sans" panose="020B0403030502040203" pitchFamily="34" charset="0"/>
              </a:rPr>
              <a:t>: one participant from the UCLA Consortium for Neuropsychiatric Phenomics LA5c Study</a:t>
            </a:r>
            <a:r>
              <a:rPr lang="en-AU" sz="2200" baseline="30000" dirty="0">
                <a:latin typeface="Product Sans" panose="020B0403030502040203" pitchFamily="34" charset="0"/>
              </a:rPr>
              <a:t>1</a:t>
            </a:r>
            <a:endParaRPr lang="en-AU" sz="2200" dirty="0">
              <a:latin typeface="Product Sans" panose="020B040303050204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200" dirty="0">
                <a:latin typeface="Product Sans" panose="020B0403030502040203" pitchFamily="34" charset="0"/>
              </a:rPr>
              <a:t>Data is split up into 4 sets of </a:t>
            </a:r>
            <a:r>
              <a:rPr lang="en-AU" sz="2200">
                <a:latin typeface="Product Sans" panose="020B0403030502040203" pitchFamily="34" charset="0"/>
              </a:rPr>
              <a:t>4 brain regions, </a:t>
            </a:r>
            <a:r>
              <a:rPr lang="en-AU" sz="2200" dirty="0">
                <a:latin typeface="Product Sans" panose="020B0403030502040203" pitchFamily="34" charset="0"/>
              </a:rPr>
              <a:t>each of which has 152 time points (fMRI frames)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200" dirty="0">
              <a:latin typeface="Product Sans" panose="020B0403030502040203" pitchFamily="34" charset="0"/>
            </a:endParaRPr>
          </a:p>
          <a:p>
            <a:r>
              <a:rPr lang="en-AU" sz="2200" dirty="0">
                <a:latin typeface="Product Sans" panose="020B0403030502040203" pitchFamily="34" charset="0"/>
              </a:rPr>
              <a:t>We will go through: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200" dirty="0">
                <a:latin typeface="Product Sans" panose="020B0403030502040203" pitchFamily="34" charset="0"/>
              </a:rPr>
              <a:t>Preparing our multivariate time-series data to be in the right format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200" dirty="0">
                <a:latin typeface="Product Sans" panose="020B0403030502040203" pitchFamily="34" charset="0"/>
              </a:rPr>
              <a:t>Visualizing the raw time-series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200" dirty="0">
                <a:latin typeface="Product Sans" panose="020B0403030502040203" pitchFamily="34" charset="0"/>
              </a:rPr>
              <a:t>Running </a:t>
            </a:r>
            <a:r>
              <a:rPr lang="en-AU" sz="2200" dirty="0" err="1">
                <a:latin typeface="Product Sans" panose="020B0403030502040203" pitchFamily="34" charset="0"/>
              </a:rPr>
              <a:t>pyspi</a:t>
            </a:r>
            <a:r>
              <a:rPr lang="en-AU" sz="2200" dirty="0">
                <a:latin typeface="Product Sans" panose="020B0403030502040203" pitchFamily="34" charset="0"/>
              </a:rPr>
              <a:t> on our four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200" dirty="0">
                <a:latin typeface="Product Sans" panose="020B0403030502040203" pitchFamily="34" charset="0"/>
              </a:rPr>
              <a:t>Extracting the resulting SPIs and combining them across the 4 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200" dirty="0">
                <a:latin typeface="Product Sans" panose="020B0403030502040203" pitchFamily="34" charset="0"/>
              </a:rPr>
              <a:t>Visualizing our SPI output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sz="2200" dirty="0">
              <a:latin typeface="Product Sans" panose="020B0403030502040203" pitchFamily="34" charset="0"/>
            </a:endParaRPr>
          </a:p>
          <a:p>
            <a:r>
              <a:rPr lang="en-AU" sz="2200" dirty="0">
                <a:latin typeface="Product Sans" panose="020B0403030502040203" pitchFamily="34" charset="0"/>
              </a:rPr>
              <a:t>More in-depth tutorial: https://github.com/olivercliff/pyspi/blob/main/demos/tutorial.ipynb</a:t>
            </a:r>
          </a:p>
        </p:txBody>
      </p:sp>
      <p:pic>
        <p:nvPicPr>
          <p:cNvPr id="5" name="Picture 4" descr="What is Python Coding?">
            <a:extLst>
              <a:ext uri="{FF2B5EF4-FFF2-40B4-BE49-F238E27FC236}">
                <a16:creationId xmlns:a16="http://schemas.microsoft.com/office/drawing/2014/main" id="{82E64669-D5A7-4AF5-8DBE-D82955904E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96" t="20700" r="21352" b="19513"/>
          <a:stretch/>
        </p:blipFill>
        <p:spPr bwMode="auto">
          <a:xfrm>
            <a:off x="865441" y="3806728"/>
            <a:ext cx="1555631" cy="1613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79C11E-2606-45F3-A282-76E7944405EA}"/>
              </a:ext>
            </a:extLst>
          </p:cNvPr>
          <p:cNvSpPr txBox="1"/>
          <p:nvPr/>
        </p:nvSpPr>
        <p:spPr>
          <a:xfrm>
            <a:off x="427365" y="6428300"/>
            <a:ext cx="1158308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aseline="30000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1</a:t>
            </a:r>
            <a:r>
              <a:rPr lang="en-US" sz="1600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Gorgolewski KJ et al. A Preprocessed consortium fo</a:t>
            </a:r>
            <a:r>
              <a:rPr lang="en-US" sz="1600" dirty="0"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r Neuropsychiatric Phenomics dataset. (2017).  </a:t>
            </a:r>
          </a:p>
        </p:txBody>
      </p:sp>
    </p:spTree>
    <p:extLst>
      <p:ext uri="{BB962C8B-B14F-4D97-AF65-F5344CB8AC3E}">
        <p14:creationId xmlns:p14="http://schemas.microsoft.com/office/powerpoint/2010/main" val="115804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1191</TotalTime>
  <Words>705</Words>
  <Application>Microsoft Office PowerPoint</Application>
  <PresentationFormat>Widescreen</PresentationFormat>
  <Paragraphs>103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Product Sans</vt:lpstr>
      <vt:lpstr>Office Theme</vt:lpstr>
      <vt:lpstr>PowerPoint Presentation</vt:lpstr>
      <vt:lpstr>What are pairwise interactions?</vt:lpstr>
      <vt:lpstr>PowerPoint Presentation</vt:lpstr>
      <vt:lpstr>What else is out there?</vt:lpstr>
      <vt:lpstr>I pyspi with my little eye-spi…</vt:lpstr>
      <vt:lpstr>PowerPoint Presentation</vt:lpstr>
      <vt:lpstr>Let’s get pySPI running!</vt:lpstr>
      <vt:lpstr>How we’re making pyspi more accessible</vt:lpstr>
      <vt:lpstr>Applying pyspi to BOLD fMRI time-series data</vt:lpstr>
      <vt:lpstr>Thank you!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52</cp:revision>
  <dcterms:created xsi:type="dcterms:W3CDTF">2022-07-05T12:39:35Z</dcterms:created>
  <dcterms:modified xsi:type="dcterms:W3CDTF">2022-07-14T14:42:15Z</dcterms:modified>
</cp:coreProperties>
</file>

<file path=docProps/thumbnail.jpeg>
</file>